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6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28788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588996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68580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28788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588996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subTitle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subTitle"/>
          </p:nvPr>
        </p:nvSpPr>
        <p:spPr>
          <a:xfrm>
            <a:off x="685800" y="152280"/>
            <a:ext cx="6870240" cy="7417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328788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588996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8580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 type="body"/>
          </p:nvPr>
        </p:nvSpPr>
        <p:spPr>
          <a:xfrm>
            <a:off x="328788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73" name="PlaceHolder 7"/>
          <p:cNvSpPr>
            <a:spLocks noGrp="1"/>
          </p:cNvSpPr>
          <p:nvPr>
            <p:ph type="body"/>
          </p:nvPr>
        </p:nvSpPr>
        <p:spPr>
          <a:xfrm>
            <a:off x="588996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subTitle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subTitle"/>
          </p:nvPr>
        </p:nvSpPr>
        <p:spPr>
          <a:xfrm>
            <a:off x="685800" y="152280"/>
            <a:ext cx="6870240" cy="7417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3" name="PlaceHolder 5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328788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588996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68580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59" name="PlaceHolder 6"/>
          <p:cNvSpPr>
            <a:spLocks noGrp="1"/>
          </p:cNvSpPr>
          <p:nvPr>
            <p:ph type="body"/>
          </p:nvPr>
        </p:nvSpPr>
        <p:spPr>
          <a:xfrm>
            <a:off x="328788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60" name="PlaceHolder 7"/>
          <p:cNvSpPr>
            <a:spLocks noGrp="1"/>
          </p:cNvSpPr>
          <p:nvPr>
            <p:ph type="body"/>
          </p:nvPr>
        </p:nvSpPr>
        <p:spPr>
          <a:xfrm>
            <a:off x="588996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subTitle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subTitle"/>
          </p:nvPr>
        </p:nvSpPr>
        <p:spPr>
          <a:xfrm>
            <a:off x="685800" y="152280"/>
            <a:ext cx="6870240" cy="7417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40" name="PlaceHolder 5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body"/>
          </p:nvPr>
        </p:nvSpPr>
        <p:spPr>
          <a:xfrm>
            <a:off x="328788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44" name="PlaceHolder 4"/>
          <p:cNvSpPr>
            <a:spLocks noGrp="1"/>
          </p:cNvSpPr>
          <p:nvPr>
            <p:ph type="body"/>
          </p:nvPr>
        </p:nvSpPr>
        <p:spPr>
          <a:xfrm>
            <a:off x="588996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45" name="PlaceHolder 5"/>
          <p:cNvSpPr>
            <a:spLocks noGrp="1"/>
          </p:cNvSpPr>
          <p:nvPr>
            <p:ph type="body"/>
          </p:nvPr>
        </p:nvSpPr>
        <p:spPr>
          <a:xfrm>
            <a:off x="68580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46" name="PlaceHolder 6"/>
          <p:cNvSpPr>
            <a:spLocks noGrp="1"/>
          </p:cNvSpPr>
          <p:nvPr>
            <p:ph type="body"/>
          </p:nvPr>
        </p:nvSpPr>
        <p:spPr>
          <a:xfrm>
            <a:off x="328788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47" name="PlaceHolder 7"/>
          <p:cNvSpPr>
            <a:spLocks noGrp="1"/>
          </p:cNvSpPr>
          <p:nvPr>
            <p:ph type="body"/>
          </p:nvPr>
        </p:nvSpPr>
        <p:spPr>
          <a:xfrm>
            <a:off x="588996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 type="subTitle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subTitle"/>
          </p:nvPr>
        </p:nvSpPr>
        <p:spPr>
          <a:xfrm>
            <a:off x="685800" y="152280"/>
            <a:ext cx="6870240" cy="7417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0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1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5" name="PlaceHolder 4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19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26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27" name="PlaceHolder 5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685800" y="152280"/>
            <a:ext cx="6870240" cy="7417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body"/>
          </p:nvPr>
        </p:nvSpPr>
        <p:spPr>
          <a:xfrm>
            <a:off x="328788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 type="body"/>
          </p:nvPr>
        </p:nvSpPr>
        <p:spPr>
          <a:xfrm>
            <a:off x="588996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32" name="PlaceHolder 5"/>
          <p:cNvSpPr>
            <a:spLocks noGrp="1"/>
          </p:cNvSpPr>
          <p:nvPr>
            <p:ph type="body"/>
          </p:nvPr>
        </p:nvSpPr>
        <p:spPr>
          <a:xfrm>
            <a:off x="68580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33" name="PlaceHolder 6"/>
          <p:cNvSpPr>
            <a:spLocks noGrp="1"/>
          </p:cNvSpPr>
          <p:nvPr>
            <p:ph type="body"/>
          </p:nvPr>
        </p:nvSpPr>
        <p:spPr>
          <a:xfrm>
            <a:off x="328788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34" name="PlaceHolder 7"/>
          <p:cNvSpPr>
            <a:spLocks noGrp="1"/>
          </p:cNvSpPr>
          <p:nvPr>
            <p:ph type="body"/>
          </p:nvPr>
        </p:nvSpPr>
        <p:spPr>
          <a:xfrm>
            <a:off x="588996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87" name="PlaceHolder 2"/>
          <p:cNvSpPr>
            <a:spLocks noGrp="1"/>
          </p:cNvSpPr>
          <p:nvPr>
            <p:ph type="subTitle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ubTitle"/>
          </p:nvPr>
        </p:nvSpPr>
        <p:spPr>
          <a:xfrm>
            <a:off x="685800" y="152280"/>
            <a:ext cx="6870240" cy="7417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97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98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2" name="PlaceHolder 4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6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3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4" name="PlaceHolder 5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 type="body"/>
          </p:nvPr>
        </p:nvSpPr>
        <p:spPr>
          <a:xfrm>
            <a:off x="328788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8" name="PlaceHolder 4"/>
          <p:cNvSpPr>
            <a:spLocks noGrp="1"/>
          </p:cNvSpPr>
          <p:nvPr>
            <p:ph type="body"/>
          </p:nvPr>
        </p:nvSpPr>
        <p:spPr>
          <a:xfrm>
            <a:off x="5889960" y="182880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19" name="PlaceHolder 5"/>
          <p:cNvSpPr>
            <a:spLocks noGrp="1"/>
          </p:cNvSpPr>
          <p:nvPr>
            <p:ph type="body"/>
          </p:nvPr>
        </p:nvSpPr>
        <p:spPr>
          <a:xfrm>
            <a:off x="68580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20" name="PlaceHolder 6"/>
          <p:cNvSpPr>
            <a:spLocks noGrp="1"/>
          </p:cNvSpPr>
          <p:nvPr>
            <p:ph type="body"/>
          </p:nvPr>
        </p:nvSpPr>
        <p:spPr>
          <a:xfrm>
            <a:off x="328788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21" name="PlaceHolder 7"/>
          <p:cNvSpPr>
            <a:spLocks noGrp="1"/>
          </p:cNvSpPr>
          <p:nvPr>
            <p:ph type="body"/>
          </p:nvPr>
        </p:nvSpPr>
        <p:spPr>
          <a:xfrm>
            <a:off x="5889960" y="3738960"/>
            <a:ext cx="2477880" cy="1744200"/>
          </a:xfrm>
          <a:prstGeom prst="rect">
            <a:avLst/>
          </a:prstGeom>
        </p:spPr>
        <p:txBody>
          <a:bodyPr lIns="0" tIns="0" rIns="0" bIns="0">
            <a:normAutofit fontScale="47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365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29240" y="373896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85800" y="-216000"/>
            <a:ext cx="6870240" cy="2336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29240" y="1828800"/>
            <a:ext cx="375516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85800" y="3738960"/>
            <a:ext cx="7695720" cy="1744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 rot="18427200">
            <a:off x="7777800" y="-14760"/>
            <a:ext cx="1161720" cy="2084040"/>
          </a:xfrm>
          <a:custGeom>
            <a:avLst/>
            <a:gdLst/>
            <a:ahLst/>
            <a:cxnLst/>
            <a:rect l="l" t="t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2"/>
          <p:cNvSpPr/>
          <p:nvPr/>
        </p:nvSpPr>
        <p:spPr>
          <a:xfrm rot="18427200">
            <a:off x="7864920" y="24480"/>
            <a:ext cx="1164960" cy="2096640"/>
          </a:xfrm>
          <a:custGeom>
            <a:avLst/>
            <a:gdLst/>
            <a:ahLst/>
            <a:cxnLst/>
            <a:rect l="l" t="t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 rot="18427200">
            <a:off x="7830720" y="192240"/>
            <a:ext cx="1025280" cy="1571400"/>
          </a:xfrm>
          <a:custGeom>
            <a:avLst/>
            <a:gdLst/>
            <a:ahLst/>
            <a:cxnLst/>
            <a:rect l="l" t="t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3" name="Group 4"/>
          <p:cNvGrpSpPr/>
          <p:nvPr/>
        </p:nvGrpSpPr>
        <p:grpSpPr>
          <a:xfrm>
            <a:off x="7920" y="5540400"/>
            <a:ext cx="1784160" cy="1245960"/>
            <a:chOff x="7920" y="5540400"/>
            <a:chExt cx="1784160" cy="1245960"/>
          </a:xfrm>
        </p:grpSpPr>
        <p:sp>
          <p:nvSpPr>
            <p:cNvPr id="4" name="CustomShape 5"/>
            <p:cNvSpPr/>
            <p:nvPr/>
          </p:nvSpPr>
          <p:spPr>
            <a:xfrm>
              <a:off x="38160" y="5564160"/>
              <a:ext cx="1728360" cy="1029960"/>
            </a:xfrm>
            <a:custGeom>
              <a:avLst/>
              <a:gdLst/>
              <a:ahLst/>
              <a:cxnLst/>
              <a:rect l="l" t="t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CustomShape 6"/>
            <p:cNvSpPr/>
            <p:nvPr/>
          </p:nvSpPr>
          <p:spPr>
            <a:xfrm>
              <a:off x="1622520" y="5686560"/>
              <a:ext cx="112320" cy="204480"/>
            </a:xfrm>
            <a:custGeom>
              <a:avLst/>
              <a:gdLst/>
              <a:ahLst/>
              <a:cxnLst/>
              <a:rect l="l" t="t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CustomShape 7"/>
            <p:cNvSpPr/>
            <p:nvPr/>
          </p:nvSpPr>
          <p:spPr>
            <a:xfrm>
              <a:off x="31680" y="5991120"/>
              <a:ext cx="1257120" cy="650520"/>
            </a:xfrm>
            <a:custGeom>
              <a:avLst/>
              <a:gdLst/>
              <a:ahLst/>
              <a:cxnLst/>
              <a:rect l="l" t="t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" name="CustomShape 8"/>
            <p:cNvSpPr/>
            <p:nvPr/>
          </p:nvSpPr>
          <p:spPr>
            <a:xfrm>
              <a:off x="204840" y="6045120"/>
              <a:ext cx="833040" cy="593280"/>
            </a:xfrm>
            <a:custGeom>
              <a:avLst/>
              <a:gdLst/>
              <a:ahLst/>
              <a:cxnLst/>
              <a:rect l="l" t="t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" name="CustomShape 9"/>
            <p:cNvSpPr/>
            <p:nvPr/>
          </p:nvSpPr>
          <p:spPr>
            <a:xfrm>
              <a:off x="770040" y="5607000"/>
              <a:ext cx="213840" cy="191880"/>
            </a:xfrm>
            <a:custGeom>
              <a:avLst/>
              <a:gdLst/>
              <a:ahLst/>
              <a:cxnLst/>
              <a:rect l="l" t="t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" name="CustomShape 10"/>
            <p:cNvSpPr/>
            <p:nvPr/>
          </p:nvSpPr>
          <p:spPr>
            <a:xfrm>
              <a:off x="1017720" y="6608880"/>
              <a:ext cx="120240" cy="177480"/>
            </a:xfrm>
            <a:custGeom>
              <a:avLst/>
              <a:gdLst/>
              <a:ahLst/>
              <a:cxnLst/>
              <a:rect l="l" t="t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CustomShape 11"/>
            <p:cNvSpPr/>
            <p:nvPr/>
          </p:nvSpPr>
          <p:spPr>
            <a:xfrm>
              <a:off x="800280" y="5726160"/>
              <a:ext cx="306000" cy="607680"/>
            </a:xfrm>
            <a:custGeom>
              <a:avLst/>
              <a:gdLst/>
              <a:ahLst/>
              <a:cxnLst/>
              <a:rect l="l" t="t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CustomShape 12"/>
            <p:cNvSpPr/>
            <p:nvPr/>
          </p:nvSpPr>
          <p:spPr>
            <a:xfrm>
              <a:off x="1060560" y="5699160"/>
              <a:ext cx="577440" cy="275760"/>
            </a:xfrm>
            <a:custGeom>
              <a:avLst/>
              <a:gdLst/>
              <a:ahLst/>
              <a:cxnLst/>
              <a:rect l="l" t="t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CustomShape 13"/>
            <p:cNvSpPr/>
            <p:nvPr/>
          </p:nvSpPr>
          <p:spPr>
            <a:xfrm>
              <a:off x="550800" y="5862600"/>
              <a:ext cx="247320" cy="105840"/>
            </a:xfrm>
            <a:custGeom>
              <a:avLst/>
              <a:gdLst/>
              <a:ahLst/>
              <a:cxnLst/>
              <a:rect l="l" t="t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3" name="Group 14"/>
            <p:cNvGrpSpPr/>
            <p:nvPr/>
          </p:nvGrpSpPr>
          <p:grpSpPr>
            <a:xfrm>
              <a:off x="7920" y="5540400"/>
              <a:ext cx="1784160" cy="1237680"/>
              <a:chOff x="7920" y="5540400"/>
              <a:chExt cx="1784160" cy="1237680"/>
            </a:xfrm>
          </p:grpSpPr>
          <p:grpSp>
            <p:nvGrpSpPr>
              <p:cNvPr id="14" name="Group 15"/>
              <p:cNvGrpSpPr/>
              <p:nvPr/>
            </p:nvGrpSpPr>
            <p:grpSpPr>
              <a:xfrm>
                <a:off x="792000" y="5654520"/>
                <a:ext cx="869760" cy="1123560"/>
                <a:chOff x="792000" y="5654520"/>
                <a:chExt cx="869760" cy="1123560"/>
              </a:xfrm>
            </p:grpSpPr>
            <p:sp>
              <p:nvSpPr>
                <p:cNvPr id="15" name="CustomShape 16"/>
                <p:cNvSpPr/>
                <p:nvPr/>
              </p:nvSpPr>
              <p:spPr>
                <a:xfrm>
                  <a:off x="792000" y="5694480"/>
                  <a:ext cx="24876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6" name="CustomShape 17"/>
                <p:cNvSpPr/>
                <p:nvPr/>
              </p:nvSpPr>
              <p:spPr>
                <a:xfrm>
                  <a:off x="1009800" y="6567480"/>
                  <a:ext cx="182160" cy="2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7" name="CustomShape 18"/>
                <p:cNvSpPr/>
                <p:nvPr/>
              </p:nvSpPr>
              <p:spPr>
                <a:xfrm>
                  <a:off x="1593720" y="5654520"/>
                  <a:ext cx="68040" cy="1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18" name="CustomShape 19"/>
              <p:cNvSpPr/>
              <p:nvPr/>
            </p:nvSpPr>
            <p:spPr>
              <a:xfrm>
                <a:off x="120600" y="5924520"/>
                <a:ext cx="944280" cy="396360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" name="CustomShape 20"/>
              <p:cNvSpPr/>
              <p:nvPr/>
            </p:nvSpPr>
            <p:spPr>
              <a:xfrm>
                <a:off x="412920" y="6168960"/>
                <a:ext cx="387000" cy="23472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0" name="CustomShape 21"/>
              <p:cNvSpPr/>
              <p:nvPr/>
            </p:nvSpPr>
            <p:spPr>
              <a:xfrm>
                <a:off x="896760" y="5842080"/>
                <a:ext cx="169560" cy="377640"/>
              </a:xfrm>
              <a:custGeom>
                <a:avLst/>
                <a:gdLst/>
                <a:ahLst/>
                <a:cxnLst/>
                <a:rect l="l" t="t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21" name="Group 22"/>
              <p:cNvGrpSpPr/>
              <p:nvPr/>
            </p:nvGrpSpPr>
            <p:grpSpPr>
              <a:xfrm>
                <a:off x="7920" y="5540400"/>
                <a:ext cx="1784160" cy="1075680"/>
                <a:chOff x="7920" y="5540400"/>
                <a:chExt cx="1784160" cy="1075680"/>
              </a:xfrm>
            </p:grpSpPr>
            <p:sp>
              <p:nvSpPr>
                <p:cNvPr id="22" name="CustomShape 23"/>
                <p:cNvSpPr/>
                <p:nvPr/>
              </p:nvSpPr>
              <p:spPr>
                <a:xfrm>
                  <a:off x="1062000" y="6426360"/>
                  <a:ext cx="11880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3" name="CustomShape 24"/>
                <p:cNvSpPr/>
                <p:nvPr/>
              </p:nvSpPr>
              <p:spPr>
                <a:xfrm>
                  <a:off x="7920" y="5918040"/>
                  <a:ext cx="1336320" cy="698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4" name="CustomShape 25"/>
                <p:cNvSpPr/>
                <p:nvPr/>
              </p:nvSpPr>
              <p:spPr>
                <a:xfrm>
                  <a:off x="168120" y="5985000"/>
                  <a:ext cx="126720" cy="26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5" name="CustomShape 26"/>
                <p:cNvSpPr/>
                <p:nvPr/>
              </p:nvSpPr>
              <p:spPr>
                <a:xfrm>
                  <a:off x="712800" y="5540400"/>
                  <a:ext cx="510840" cy="942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6" name="CustomShape 27"/>
                <p:cNvSpPr/>
                <p:nvPr/>
              </p:nvSpPr>
              <p:spPr>
                <a:xfrm>
                  <a:off x="917640" y="5794200"/>
                  <a:ext cx="151920" cy="3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7" name="CustomShape 28"/>
                <p:cNvSpPr/>
                <p:nvPr/>
              </p:nvSpPr>
              <p:spPr>
                <a:xfrm>
                  <a:off x="520560" y="5762520"/>
                  <a:ext cx="309240" cy="21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8" name="CustomShape 29"/>
                <p:cNvSpPr/>
                <p:nvPr/>
              </p:nvSpPr>
              <p:spPr>
                <a:xfrm>
                  <a:off x="1044720" y="5616720"/>
                  <a:ext cx="747360" cy="336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9" name="CustomShape 30"/>
                <p:cNvSpPr/>
                <p:nvPr/>
              </p:nvSpPr>
              <p:spPr>
                <a:xfrm>
                  <a:off x="1138320" y="5724360"/>
                  <a:ext cx="388440" cy="13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grpSp>
        <p:nvGrpSpPr>
          <p:cNvPr id="30" name="Group 31"/>
          <p:cNvGrpSpPr/>
          <p:nvPr/>
        </p:nvGrpSpPr>
        <p:grpSpPr>
          <a:xfrm>
            <a:off x="8679960" y="2116080"/>
            <a:ext cx="385560" cy="4308120"/>
            <a:chOff x="8679960" y="2116080"/>
            <a:chExt cx="385560" cy="4308120"/>
          </a:xfrm>
        </p:grpSpPr>
        <p:sp>
          <p:nvSpPr>
            <p:cNvPr id="31" name="CustomShape 32"/>
            <p:cNvSpPr/>
            <p:nvPr/>
          </p:nvSpPr>
          <p:spPr>
            <a:xfrm flipH="1">
              <a:off x="8679600" y="4159080"/>
              <a:ext cx="325080" cy="226512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" name="CustomShape 33"/>
            <p:cNvSpPr/>
            <p:nvPr/>
          </p:nvSpPr>
          <p:spPr>
            <a:xfrm flipH="1">
              <a:off x="8740080" y="2116080"/>
              <a:ext cx="325080" cy="259200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33" name="Group 34"/>
          <p:cNvGrpSpPr/>
          <p:nvPr/>
        </p:nvGrpSpPr>
        <p:grpSpPr>
          <a:xfrm>
            <a:off x="7171560" y="-86760"/>
            <a:ext cx="2427120" cy="2246760"/>
            <a:chOff x="7171560" y="-86760"/>
            <a:chExt cx="2427120" cy="2246760"/>
          </a:xfrm>
        </p:grpSpPr>
        <p:grpSp>
          <p:nvGrpSpPr>
            <p:cNvPr id="34" name="Group 35"/>
            <p:cNvGrpSpPr/>
            <p:nvPr/>
          </p:nvGrpSpPr>
          <p:grpSpPr>
            <a:xfrm>
              <a:off x="7171560" y="-86760"/>
              <a:ext cx="2427120" cy="2246760"/>
              <a:chOff x="7171560" y="-86760"/>
              <a:chExt cx="2427120" cy="2246760"/>
            </a:xfrm>
          </p:grpSpPr>
          <p:sp>
            <p:nvSpPr>
              <p:cNvPr id="35" name="CustomShape 36"/>
              <p:cNvSpPr/>
              <p:nvPr/>
            </p:nvSpPr>
            <p:spPr>
              <a:xfrm rot="18427200">
                <a:off x="8620200" y="1724040"/>
                <a:ext cx="97920" cy="456840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36" name="Group 37"/>
              <p:cNvGrpSpPr/>
              <p:nvPr/>
            </p:nvGrpSpPr>
            <p:grpSpPr>
              <a:xfrm>
                <a:off x="7171560" y="-86760"/>
                <a:ext cx="2427120" cy="2246760"/>
                <a:chOff x="7171560" y="-86760"/>
                <a:chExt cx="2427120" cy="2246760"/>
              </a:xfrm>
            </p:grpSpPr>
            <p:sp>
              <p:nvSpPr>
                <p:cNvPr id="37" name="CustomShape 38"/>
                <p:cNvSpPr/>
                <p:nvPr/>
              </p:nvSpPr>
              <p:spPr>
                <a:xfrm rot="18427200">
                  <a:off x="7883280" y="112680"/>
                  <a:ext cx="242640" cy="19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8" name="CustomShape 39"/>
                <p:cNvSpPr/>
                <p:nvPr/>
              </p:nvSpPr>
              <p:spPr>
                <a:xfrm rot="18427200">
                  <a:off x="8019720" y="520560"/>
                  <a:ext cx="426600" cy="6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9" name="CustomShape 40"/>
                <p:cNvSpPr/>
                <p:nvPr/>
              </p:nvSpPr>
              <p:spPr>
                <a:xfrm rot="18427200">
                  <a:off x="7718400" y="282600"/>
                  <a:ext cx="801360" cy="142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0" name="CustomShape 41"/>
                <p:cNvSpPr/>
                <p:nvPr/>
              </p:nvSpPr>
              <p:spPr>
                <a:xfrm rot="18427200">
                  <a:off x="7783560" y="-29880"/>
                  <a:ext cx="1203120" cy="213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1" name="CustomShape 42"/>
                <p:cNvSpPr/>
                <p:nvPr/>
              </p:nvSpPr>
              <p:spPr>
                <a:xfrm rot="18427200">
                  <a:off x="8415000" y="1417680"/>
                  <a:ext cx="267840" cy="193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2" name="CustomShape 43"/>
                <p:cNvSpPr/>
                <p:nvPr/>
              </p:nvSpPr>
              <p:spPr>
                <a:xfrm rot="18427200">
                  <a:off x="8338680" y="1273320"/>
                  <a:ext cx="286920" cy="22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3" name="CustomShape 44"/>
                <p:cNvSpPr/>
                <p:nvPr/>
              </p:nvSpPr>
              <p:spPr>
                <a:xfrm rot="18427200">
                  <a:off x="7913160" y="333360"/>
                  <a:ext cx="286920" cy="232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4" name="CustomShape 45"/>
                <p:cNvSpPr/>
                <p:nvPr/>
              </p:nvSpPr>
              <p:spPr>
                <a:xfrm rot="18427200">
                  <a:off x="7859520" y="219240"/>
                  <a:ext cx="283680" cy="2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  <p:sp>
          <p:nvSpPr>
            <p:cNvPr id="45" name="Line 46"/>
            <p:cNvSpPr/>
            <p:nvPr/>
          </p:nvSpPr>
          <p:spPr>
            <a:xfrm>
              <a:off x="7731000" y="133200"/>
              <a:ext cx="66600" cy="152280"/>
            </a:xfrm>
            <a:prstGeom prst="line">
              <a:avLst/>
            </a:prstGeom>
            <a:ln w="38160">
              <a:solidFill>
                <a:schemeClr val="accent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6" name="PlaceHolder 47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FBC1BB2D-4146-440F-8F79-B944CAE01309}" type="datetime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17.03.2025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7" name="PlaceHolder 48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8" name="PlaceHolder 49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A51CEA71-C723-42E8-9908-F2D4BD9D6696}" type="slidenum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9" name="PlaceHolder 50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Для правки текста заглавия щёлкните мышью</a:t>
            </a:r>
          </a:p>
        </p:txBody>
      </p:sp>
      <p:sp>
        <p:nvSpPr>
          <p:cNvPr id="50" name="PlaceHolder 51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omic Sans M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 rot="18427200">
            <a:off x="7777800" y="-14760"/>
            <a:ext cx="1161720" cy="2084040"/>
          </a:xfrm>
          <a:custGeom>
            <a:avLst/>
            <a:gdLst/>
            <a:ahLst/>
            <a:cxnLst/>
            <a:rect l="l" t="t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CustomShape 2"/>
          <p:cNvSpPr/>
          <p:nvPr/>
        </p:nvSpPr>
        <p:spPr>
          <a:xfrm rot="18427200">
            <a:off x="7864920" y="24480"/>
            <a:ext cx="1164960" cy="2096640"/>
          </a:xfrm>
          <a:custGeom>
            <a:avLst/>
            <a:gdLst/>
            <a:ahLst/>
            <a:cxnLst/>
            <a:rect l="l" t="t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CustomShape 3"/>
          <p:cNvSpPr/>
          <p:nvPr/>
        </p:nvSpPr>
        <p:spPr>
          <a:xfrm rot="18427200">
            <a:off x="7830720" y="192240"/>
            <a:ext cx="1025280" cy="1571400"/>
          </a:xfrm>
          <a:custGeom>
            <a:avLst/>
            <a:gdLst/>
            <a:ahLst/>
            <a:cxnLst/>
            <a:rect l="l" t="t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90" name="Group 4"/>
          <p:cNvGrpSpPr/>
          <p:nvPr/>
        </p:nvGrpSpPr>
        <p:grpSpPr>
          <a:xfrm>
            <a:off x="7920" y="5540400"/>
            <a:ext cx="1784160" cy="1245960"/>
            <a:chOff x="7920" y="5540400"/>
            <a:chExt cx="1784160" cy="1245960"/>
          </a:xfrm>
        </p:grpSpPr>
        <p:sp>
          <p:nvSpPr>
            <p:cNvPr id="91" name="CustomShape 5"/>
            <p:cNvSpPr/>
            <p:nvPr/>
          </p:nvSpPr>
          <p:spPr>
            <a:xfrm>
              <a:off x="38160" y="5564160"/>
              <a:ext cx="1728360" cy="1029960"/>
            </a:xfrm>
            <a:custGeom>
              <a:avLst/>
              <a:gdLst/>
              <a:ahLst/>
              <a:cxnLst/>
              <a:rect l="l" t="t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CustomShape 6"/>
            <p:cNvSpPr/>
            <p:nvPr/>
          </p:nvSpPr>
          <p:spPr>
            <a:xfrm>
              <a:off x="1622520" y="5686560"/>
              <a:ext cx="112320" cy="204480"/>
            </a:xfrm>
            <a:custGeom>
              <a:avLst/>
              <a:gdLst/>
              <a:ahLst/>
              <a:cxnLst/>
              <a:rect l="l" t="t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" name="CustomShape 7"/>
            <p:cNvSpPr/>
            <p:nvPr/>
          </p:nvSpPr>
          <p:spPr>
            <a:xfrm>
              <a:off x="31680" y="5991120"/>
              <a:ext cx="1257120" cy="650520"/>
            </a:xfrm>
            <a:custGeom>
              <a:avLst/>
              <a:gdLst/>
              <a:ahLst/>
              <a:cxnLst/>
              <a:rect l="l" t="t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4" name="CustomShape 8"/>
            <p:cNvSpPr/>
            <p:nvPr/>
          </p:nvSpPr>
          <p:spPr>
            <a:xfrm>
              <a:off x="204840" y="6045120"/>
              <a:ext cx="833040" cy="593280"/>
            </a:xfrm>
            <a:custGeom>
              <a:avLst/>
              <a:gdLst/>
              <a:ahLst/>
              <a:cxnLst/>
              <a:rect l="l" t="t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" name="CustomShape 9"/>
            <p:cNvSpPr/>
            <p:nvPr/>
          </p:nvSpPr>
          <p:spPr>
            <a:xfrm>
              <a:off x="770040" y="5607000"/>
              <a:ext cx="213840" cy="191880"/>
            </a:xfrm>
            <a:custGeom>
              <a:avLst/>
              <a:gdLst/>
              <a:ahLst/>
              <a:cxnLst/>
              <a:rect l="l" t="t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" name="CustomShape 10"/>
            <p:cNvSpPr/>
            <p:nvPr/>
          </p:nvSpPr>
          <p:spPr>
            <a:xfrm>
              <a:off x="1017720" y="6608880"/>
              <a:ext cx="120240" cy="177480"/>
            </a:xfrm>
            <a:custGeom>
              <a:avLst/>
              <a:gdLst/>
              <a:ahLst/>
              <a:cxnLst/>
              <a:rect l="l" t="t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" name="CustomShape 11"/>
            <p:cNvSpPr/>
            <p:nvPr/>
          </p:nvSpPr>
          <p:spPr>
            <a:xfrm>
              <a:off x="800280" y="5726160"/>
              <a:ext cx="306000" cy="607680"/>
            </a:xfrm>
            <a:custGeom>
              <a:avLst/>
              <a:gdLst/>
              <a:ahLst/>
              <a:cxnLst/>
              <a:rect l="l" t="t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" name="CustomShape 12"/>
            <p:cNvSpPr/>
            <p:nvPr/>
          </p:nvSpPr>
          <p:spPr>
            <a:xfrm>
              <a:off x="1060560" y="5699160"/>
              <a:ext cx="577440" cy="275760"/>
            </a:xfrm>
            <a:custGeom>
              <a:avLst/>
              <a:gdLst/>
              <a:ahLst/>
              <a:cxnLst/>
              <a:rect l="l" t="t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" name="CustomShape 13"/>
            <p:cNvSpPr/>
            <p:nvPr/>
          </p:nvSpPr>
          <p:spPr>
            <a:xfrm>
              <a:off x="550800" y="5862600"/>
              <a:ext cx="247320" cy="105840"/>
            </a:xfrm>
            <a:custGeom>
              <a:avLst/>
              <a:gdLst/>
              <a:ahLst/>
              <a:cxnLst/>
              <a:rect l="l" t="t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00" name="Group 14"/>
            <p:cNvGrpSpPr/>
            <p:nvPr/>
          </p:nvGrpSpPr>
          <p:grpSpPr>
            <a:xfrm>
              <a:off x="7920" y="5540400"/>
              <a:ext cx="1784160" cy="1237680"/>
              <a:chOff x="7920" y="5540400"/>
              <a:chExt cx="1784160" cy="1237680"/>
            </a:xfrm>
          </p:grpSpPr>
          <p:grpSp>
            <p:nvGrpSpPr>
              <p:cNvPr id="101" name="Group 15"/>
              <p:cNvGrpSpPr/>
              <p:nvPr/>
            </p:nvGrpSpPr>
            <p:grpSpPr>
              <a:xfrm>
                <a:off x="792000" y="5654520"/>
                <a:ext cx="869760" cy="1123560"/>
                <a:chOff x="792000" y="5654520"/>
                <a:chExt cx="869760" cy="1123560"/>
              </a:xfrm>
            </p:grpSpPr>
            <p:sp>
              <p:nvSpPr>
                <p:cNvPr id="102" name="CustomShape 16"/>
                <p:cNvSpPr/>
                <p:nvPr/>
              </p:nvSpPr>
              <p:spPr>
                <a:xfrm>
                  <a:off x="792000" y="5694480"/>
                  <a:ext cx="24876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03" name="CustomShape 17"/>
                <p:cNvSpPr/>
                <p:nvPr/>
              </p:nvSpPr>
              <p:spPr>
                <a:xfrm>
                  <a:off x="1009800" y="6567480"/>
                  <a:ext cx="182160" cy="2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04" name="CustomShape 18"/>
                <p:cNvSpPr/>
                <p:nvPr/>
              </p:nvSpPr>
              <p:spPr>
                <a:xfrm>
                  <a:off x="1593720" y="5654520"/>
                  <a:ext cx="68040" cy="1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105" name="CustomShape 19"/>
              <p:cNvSpPr/>
              <p:nvPr/>
            </p:nvSpPr>
            <p:spPr>
              <a:xfrm>
                <a:off x="120600" y="5924520"/>
                <a:ext cx="944280" cy="396360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06" name="CustomShape 20"/>
              <p:cNvSpPr/>
              <p:nvPr/>
            </p:nvSpPr>
            <p:spPr>
              <a:xfrm>
                <a:off x="412920" y="6168960"/>
                <a:ext cx="387000" cy="23472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07" name="CustomShape 21"/>
              <p:cNvSpPr/>
              <p:nvPr/>
            </p:nvSpPr>
            <p:spPr>
              <a:xfrm>
                <a:off x="896760" y="5842080"/>
                <a:ext cx="169560" cy="377640"/>
              </a:xfrm>
              <a:custGeom>
                <a:avLst/>
                <a:gdLst/>
                <a:ahLst/>
                <a:cxnLst/>
                <a:rect l="l" t="t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108" name="Group 22"/>
              <p:cNvGrpSpPr/>
              <p:nvPr/>
            </p:nvGrpSpPr>
            <p:grpSpPr>
              <a:xfrm>
                <a:off x="7920" y="5540400"/>
                <a:ext cx="1784160" cy="1075680"/>
                <a:chOff x="7920" y="5540400"/>
                <a:chExt cx="1784160" cy="1075680"/>
              </a:xfrm>
            </p:grpSpPr>
            <p:sp>
              <p:nvSpPr>
                <p:cNvPr id="109" name="CustomShape 23"/>
                <p:cNvSpPr/>
                <p:nvPr/>
              </p:nvSpPr>
              <p:spPr>
                <a:xfrm>
                  <a:off x="1062000" y="6426360"/>
                  <a:ext cx="11880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10" name="CustomShape 24"/>
                <p:cNvSpPr/>
                <p:nvPr/>
              </p:nvSpPr>
              <p:spPr>
                <a:xfrm>
                  <a:off x="7920" y="5918040"/>
                  <a:ext cx="1336320" cy="698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11" name="CustomShape 25"/>
                <p:cNvSpPr/>
                <p:nvPr/>
              </p:nvSpPr>
              <p:spPr>
                <a:xfrm>
                  <a:off x="168120" y="5985000"/>
                  <a:ext cx="126720" cy="26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12" name="CustomShape 26"/>
                <p:cNvSpPr/>
                <p:nvPr/>
              </p:nvSpPr>
              <p:spPr>
                <a:xfrm>
                  <a:off x="712800" y="5540400"/>
                  <a:ext cx="510840" cy="942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13" name="CustomShape 27"/>
                <p:cNvSpPr/>
                <p:nvPr/>
              </p:nvSpPr>
              <p:spPr>
                <a:xfrm>
                  <a:off x="917640" y="5794200"/>
                  <a:ext cx="151920" cy="3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14" name="CustomShape 28"/>
                <p:cNvSpPr/>
                <p:nvPr/>
              </p:nvSpPr>
              <p:spPr>
                <a:xfrm>
                  <a:off x="520560" y="5762520"/>
                  <a:ext cx="309240" cy="21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15" name="CustomShape 29"/>
                <p:cNvSpPr/>
                <p:nvPr/>
              </p:nvSpPr>
              <p:spPr>
                <a:xfrm>
                  <a:off x="1044720" y="5616720"/>
                  <a:ext cx="747360" cy="336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16" name="CustomShape 30"/>
                <p:cNvSpPr/>
                <p:nvPr/>
              </p:nvSpPr>
              <p:spPr>
                <a:xfrm>
                  <a:off x="1138320" y="5724360"/>
                  <a:ext cx="388440" cy="13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grpSp>
        <p:nvGrpSpPr>
          <p:cNvPr id="117" name="Group 31"/>
          <p:cNvGrpSpPr/>
          <p:nvPr/>
        </p:nvGrpSpPr>
        <p:grpSpPr>
          <a:xfrm>
            <a:off x="8679960" y="2116080"/>
            <a:ext cx="385560" cy="4308120"/>
            <a:chOff x="8679960" y="2116080"/>
            <a:chExt cx="385560" cy="4308120"/>
          </a:xfrm>
        </p:grpSpPr>
        <p:sp>
          <p:nvSpPr>
            <p:cNvPr id="118" name="CustomShape 32"/>
            <p:cNvSpPr/>
            <p:nvPr/>
          </p:nvSpPr>
          <p:spPr>
            <a:xfrm flipH="1">
              <a:off x="8679600" y="4159080"/>
              <a:ext cx="325080" cy="226512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9" name="CustomShape 33"/>
            <p:cNvSpPr/>
            <p:nvPr/>
          </p:nvSpPr>
          <p:spPr>
            <a:xfrm flipH="1">
              <a:off x="8740080" y="2116080"/>
              <a:ext cx="325080" cy="259200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20" name="Group 34"/>
          <p:cNvGrpSpPr/>
          <p:nvPr/>
        </p:nvGrpSpPr>
        <p:grpSpPr>
          <a:xfrm>
            <a:off x="7171560" y="-86760"/>
            <a:ext cx="2427120" cy="2246760"/>
            <a:chOff x="7171560" y="-86760"/>
            <a:chExt cx="2427120" cy="2246760"/>
          </a:xfrm>
        </p:grpSpPr>
        <p:grpSp>
          <p:nvGrpSpPr>
            <p:cNvPr id="121" name="Group 35"/>
            <p:cNvGrpSpPr/>
            <p:nvPr/>
          </p:nvGrpSpPr>
          <p:grpSpPr>
            <a:xfrm>
              <a:off x="7171560" y="-86760"/>
              <a:ext cx="2427120" cy="2246760"/>
              <a:chOff x="7171560" y="-86760"/>
              <a:chExt cx="2427120" cy="2246760"/>
            </a:xfrm>
          </p:grpSpPr>
          <p:sp>
            <p:nvSpPr>
              <p:cNvPr id="122" name="CustomShape 36"/>
              <p:cNvSpPr/>
              <p:nvPr/>
            </p:nvSpPr>
            <p:spPr>
              <a:xfrm rot="18427200">
                <a:off x="8620200" y="1724040"/>
                <a:ext cx="97920" cy="456840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123" name="Group 37"/>
              <p:cNvGrpSpPr/>
              <p:nvPr/>
            </p:nvGrpSpPr>
            <p:grpSpPr>
              <a:xfrm>
                <a:off x="7171560" y="-86760"/>
                <a:ext cx="2427120" cy="2246760"/>
                <a:chOff x="7171560" y="-86760"/>
                <a:chExt cx="2427120" cy="2246760"/>
              </a:xfrm>
            </p:grpSpPr>
            <p:sp>
              <p:nvSpPr>
                <p:cNvPr id="124" name="CustomShape 38"/>
                <p:cNvSpPr/>
                <p:nvPr/>
              </p:nvSpPr>
              <p:spPr>
                <a:xfrm rot="18427200">
                  <a:off x="7883280" y="112680"/>
                  <a:ext cx="242640" cy="19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5" name="CustomShape 39"/>
                <p:cNvSpPr/>
                <p:nvPr/>
              </p:nvSpPr>
              <p:spPr>
                <a:xfrm rot="18427200">
                  <a:off x="8019720" y="520560"/>
                  <a:ext cx="426600" cy="6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6" name="CustomShape 40"/>
                <p:cNvSpPr/>
                <p:nvPr/>
              </p:nvSpPr>
              <p:spPr>
                <a:xfrm rot="18427200">
                  <a:off x="7718400" y="282600"/>
                  <a:ext cx="801360" cy="142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7" name="CustomShape 41"/>
                <p:cNvSpPr/>
                <p:nvPr/>
              </p:nvSpPr>
              <p:spPr>
                <a:xfrm rot="18427200">
                  <a:off x="7783560" y="-29880"/>
                  <a:ext cx="1203120" cy="213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8" name="CustomShape 42"/>
                <p:cNvSpPr/>
                <p:nvPr/>
              </p:nvSpPr>
              <p:spPr>
                <a:xfrm rot="18427200">
                  <a:off x="8415000" y="1417680"/>
                  <a:ext cx="267840" cy="193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9" name="CustomShape 43"/>
                <p:cNvSpPr/>
                <p:nvPr/>
              </p:nvSpPr>
              <p:spPr>
                <a:xfrm rot="18427200">
                  <a:off x="8338680" y="1273320"/>
                  <a:ext cx="286920" cy="22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30" name="CustomShape 44"/>
                <p:cNvSpPr/>
                <p:nvPr/>
              </p:nvSpPr>
              <p:spPr>
                <a:xfrm rot="18427200">
                  <a:off x="7913160" y="333360"/>
                  <a:ext cx="286920" cy="232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31" name="CustomShape 45"/>
                <p:cNvSpPr/>
                <p:nvPr/>
              </p:nvSpPr>
              <p:spPr>
                <a:xfrm rot="18427200">
                  <a:off x="7859520" y="219240"/>
                  <a:ext cx="283680" cy="2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  <p:sp>
          <p:nvSpPr>
            <p:cNvPr id="132" name="Line 46"/>
            <p:cNvSpPr/>
            <p:nvPr/>
          </p:nvSpPr>
          <p:spPr>
            <a:xfrm>
              <a:off x="7731000" y="133200"/>
              <a:ext cx="66600" cy="152280"/>
            </a:xfrm>
            <a:prstGeom prst="line">
              <a:avLst/>
            </a:prstGeom>
            <a:ln w="38160">
              <a:solidFill>
                <a:schemeClr val="accent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3" name="PlaceHolder 47"/>
          <p:cNvSpPr>
            <a:spLocks noGrp="1"/>
          </p:cNvSpPr>
          <p:nvPr>
            <p:ph type="title"/>
          </p:nvPr>
        </p:nvSpPr>
        <p:spPr>
          <a:xfrm>
            <a:off x="685800" y="152280"/>
            <a:ext cx="6870240" cy="1599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Образец заголовка</a:t>
            </a:r>
          </a:p>
        </p:txBody>
      </p:sp>
      <p:sp>
        <p:nvSpPr>
          <p:cNvPr id="134" name="PlaceHolder 48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Comic Sans MS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Comic Sans MS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Пятый уровень</a:t>
            </a:r>
          </a:p>
        </p:txBody>
      </p:sp>
      <p:sp>
        <p:nvSpPr>
          <p:cNvPr id="135" name="PlaceHolder 49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59A40367-C36A-4064-8809-561174112CB3}" type="datetime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17.03.2025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36" name="PlaceHolder 50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37" name="PlaceHolder 51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D3F6E157-C8DF-48DE-8EC8-BA0737B1554B}" type="slidenum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 rot="18427200">
            <a:off x="7777800" y="-14760"/>
            <a:ext cx="1161720" cy="2084040"/>
          </a:xfrm>
          <a:custGeom>
            <a:avLst/>
            <a:gdLst/>
            <a:ahLst/>
            <a:cxnLst/>
            <a:rect l="l" t="t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5" name="CustomShape 2"/>
          <p:cNvSpPr/>
          <p:nvPr/>
        </p:nvSpPr>
        <p:spPr>
          <a:xfrm rot="18427200">
            <a:off x="7864920" y="24480"/>
            <a:ext cx="1164960" cy="2096640"/>
          </a:xfrm>
          <a:custGeom>
            <a:avLst/>
            <a:gdLst/>
            <a:ahLst/>
            <a:cxnLst/>
            <a:rect l="l" t="t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3"/>
          <p:cNvSpPr/>
          <p:nvPr/>
        </p:nvSpPr>
        <p:spPr>
          <a:xfrm rot="18427200">
            <a:off x="7830720" y="192240"/>
            <a:ext cx="1025280" cy="1571400"/>
          </a:xfrm>
          <a:custGeom>
            <a:avLst/>
            <a:gdLst/>
            <a:ahLst/>
            <a:cxnLst/>
            <a:rect l="l" t="t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77" name="Group 4"/>
          <p:cNvGrpSpPr/>
          <p:nvPr/>
        </p:nvGrpSpPr>
        <p:grpSpPr>
          <a:xfrm>
            <a:off x="7920" y="5540400"/>
            <a:ext cx="1784160" cy="1245960"/>
            <a:chOff x="7920" y="5540400"/>
            <a:chExt cx="1784160" cy="1245960"/>
          </a:xfrm>
        </p:grpSpPr>
        <p:sp>
          <p:nvSpPr>
            <p:cNvPr id="178" name="CustomShape 5"/>
            <p:cNvSpPr/>
            <p:nvPr/>
          </p:nvSpPr>
          <p:spPr>
            <a:xfrm>
              <a:off x="38160" y="5564160"/>
              <a:ext cx="1728360" cy="1029960"/>
            </a:xfrm>
            <a:custGeom>
              <a:avLst/>
              <a:gdLst/>
              <a:ahLst/>
              <a:cxnLst/>
              <a:rect l="l" t="t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9" name="CustomShape 6"/>
            <p:cNvSpPr/>
            <p:nvPr/>
          </p:nvSpPr>
          <p:spPr>
            <a:xfrm>
              <a:off x="1622520" y="5686560"/>
              <a:ext cx="112320" cy="204480"/>
            </a:xfrm>
            <a:custGeom>
              <a:avLst/>
              <a:gdLst/>
              <a:ahLst/>
              <a:cxnLst/>
              <a:rect l="l" t="t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0" name="CustomShape 7"/>
            <p:cNvSpPr/>
            <p:nvPr/>
          </p:nvSpPr>
          <p:spPr>
            <a:xfrm>
              <a:off x="31680" y="5991120"/>
              <a:ext cx="1257120" cy="650520"/>
            </a:xfrm>
            <a:custGeom>
              <a:avLst/>
              <a:gdLst/>
              <a:ahLst/>
              <a:cxnLst/>
              <a:rect l="l" t="t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1" name="CustomShape 8"/>
            <p:cNvSpPr/>
            <p:nvPr/>
          </p:nvSpPr>
          <p:spPr>
            <a:xfrm>
              <a:off x="204840" y="6045120"/>
              <a:ext cx="833040" cy="593280"/>
            </a:xfrm>
            <a:custGeom>
              <a:avLst/>
              <a:gdLst/>
              <a:ahLst/>
              <a:cxnLst/>
              <a:rect l="l" t="t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2" name="CustomShape 9"/>
            <p:cNvSpPr/>
            <p:nvPr/>
          </p:nvSpPr>
          <p:spPr>
            <a:xfrm>
              <a:off x="770040" y="5607000"/>
              <a:ext cx="213840" cy="191880"/>
            </a:xfrm>
            <a:custGeom>
              <a:avLst/>
              <a:gdLst/>
              <a:ahLst/>
              <a:cxnLst/>
              <a:rect l="l" t="t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3" name="CustomShape 10"/>
            <p:cNvSpPr/>
            <p:nvPr/>
          </p:nvSpPr>
          <p:spPr>
            <a:xfrm>
              <a:off x="1017720" y="6608880"/>
              <a:ext cx="120240" cy="177480"/>
            </a:xfrm>
            <a:custGeom>
              <a:avLst/>
              <a:gdLst/>
              <a:ahLst/>
              <a:cxnLst/>
              <a:rect l="l" t="t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4" name="CustomShape 11"/>
            <p:cNvSpPr/>
            <p:nvPr/>
          </p:nvSpPr>
          <p:spPr>
            <a:xfrm>
              <a:off x="800280" y="5726160"/>
              <a:ext cx="306000" cy="607680"/>
            </a:xfrm>
            <a:custGeom>
              <a:avLst/>
              <a:gdLst/>
              <a:ahLst/>
              <a:cxnLst/>
              <a:rect l="l" t="t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5" name="CustomShape 12"/>
            <p:cNvSpPr/>
            <p:nvPr/>
          </p:nvSpPr>
          <p:spPr>
            <a:xfrm>
              <a:off x="1060560" y="5699160"/>
              <a:ext cx="577440" cy="275760"/>
            </a:xfrm>
            <a:custGeom>
              <a:avLst/>
              <a:gdLst/>
              <a:ahLst/>
              <a:cxnLst/>
              <a:rect l="l" t="t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6" name="CustomShape 13"/>
            <p:cNvSpPr/>
            <p:nvPr/>
          </p:nvSpPr>
          <p:spPr>
            <a:xfrm>
              <a:off x="550800" y="5862600"/>
              <a:ext cx="247320" cy="105840"/>
            </a:xfrm>
            <a:custGeom>
              <a:avLst/>
              <a:gdLst/>
              <a:ahLst/>
              <a:cxnLst/>
              <a:rect l="l" t="t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87" name="Group 14"/>
            <p:cNvGrpSpPr/>
            <p:nvPr/>
          </p:nvGrpSpPr>
          <p:grpSpPr>
            <a:xfrm>
              <a:off x="7920" y="5540400"/>
              <a:ext cx="1784160" cy="1237680"/>
              <a:chOff x="7920" y="5540400"/>
              <a:chExt cx="1784160" cy="1237680"/>
            </a:xfrm>
          </p:grpSpPr>
          <p:grpSp>
            <p:nvGrpSpPr>
              <p:cNvPr id="188" name="Group 15"/>
              <p:cNvGrpSpPr/>
              <p:nvPr/>
            </p:nvGrpSpPr>
            <p:grpSpPr>
              <a:xfrm>
                <a:off x="792000" y="5654520"/>
                <a:ext cx="869760" cy="1123560"/>
                <a:chOff x="792000" y="5654520"/>
                <a:chExt cx="869760" cy="1123560"/>
              </a:xfrm>
            </p:grpSpPr>
            <p:sp>
              <p:nvSpPr>
                <p:cNvPr id="189" name="CustomShape 16"/>
                <p:cNvSpPr/>
                <p:nvPr/>
              </p:nvSpPr>
              <p:spPr>
                <a:xfrm>
                  <a:off x="792000" y="5694480"/>
                  <a:ext cx="24876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90" name="CustomShape 17"/>
                <p:cNvSpPr/>
                <p:nvPr/>
              </p:nvSpPr>
              <p:spPr>
                <a:xfrm>
                  <a:off x="1009800" y="6567480"/>
                  <a:ext cx="182160" cy="2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91" name="CustomShape 18"/>
                <p:cNvSpPr/>
                <p:nvPr/>
              </p:nvSpPr>
              <p:spPr>
                <a:xfrm>
                  <a:off x="1593720" y="5654520"/>
                  <a:ext cx="68040" cy="1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192" name="CustomShape 19"/>
              <p:cNvSpPr/>
              <p:nvPr/>
            </p:nvSpPr>
            <p:spPr>
              <a:xfrm>
                <a:off x="120600" y="5924520"/>
                <a:ext cx="944280" cy="396360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3" name="CustomShape 20"/>
              <p:cNvSpPr/>
              <p:nvPr/>
            </p:nvSpPr>
            <p:spPr>
              <a:xfrm>
                <a:off x="412920" y="6168960"/>
                <a:ext cx="387000" cy="23472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4" name="CustomShape 21"/>
              <p:cNvSpPr/>
              <p:nvPr/>
            </p:nvSpPr>
            <p:spPr>
              <a:xfrm>
                <a:off x="896760" y="5842080"/>
                <a:ext cx="169560" cy="377640"/>
              </a:xfrm>
              <a:custGeom>
                <a:avLst/>
                <a:gdLst/>
                <a:ahLst/>
                <a:cxnLst/>
                <a:rect l="l" t="t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195" name="Group 22"/>
              <p:cNvGrpSpPr/>
              <p:nvPr/>
            </p:nvGrpSpPr>
            <p:grpSpPr>
              <a:xfrm>
                <a:off x="7920" y="5540400"/>
                <a:ext cx="1784160" cy="1075680"/>
                <a:chOff x="7920" y="5540400"/>
                <a:chExt cx="1784160" cy="1075680"/>
              </a:xfrm>
            </p:grpSpPr>
            <p:sp>
              <p:nvSpPr>
                <p:cNvPr id="196" name="CustomShape 23"/>
                <p:cNvSpPr/>
                <p:nvPr/>
              </p:nvSpPr>
              <p:spPr>
                <a:xfrm>
                  <a:off x="1062000" y="6426360"/>
                  <a:ext cx="11880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97" name="CustomShape 24"/>
                <p:cNvSpPr/>
                <p:nvPr/>
              </p:nvSpPr>
              <p:spPr>
                <a:xfrm>
                  <a:off x="7920" y="5918040"/>
                  <a:ext cx="1336320" cy="698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98" name="CustomShape 25"/>
                <p:cNvSpPr/>
                <p:nvPr/>
              </p:nvSpPr>
              <p:spPr>
                <a:xfrm>
                  <a:off x="168120" y="5985000"/>
                  <a:ext cx="126720" cy="26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99" name="CustomShape 26"/>
                <p:cNvSpPr/>
                <p:nvPr/>
              </p:nvSpPr>
              <p:spPr>
                <a:xfrm>
                  <a:off x="712800" y="5540400"/>
                  <a:ext cx="510840" cy="942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00" name="CustomShape 27"/>
                <p:cNvSpPr/>
                <p:nvPr/>
              </p:nvSpPr>
              <p:spPr>
                <a:xfrm>
                  <a:off x="917640" y="5794200"/>
                  <a:ext cx="151920" cy="3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01" name="CustomShape 28"/>
                <p:cNvSpPr/>
                <p:nvPr/>
              </p:nvSpPr>
              <p:spPr>
                <a:xfrm>
                  <a:off x="520560" y="5762520"/>
                  <a:ext cx="309240" cy="21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02" name="CustomShape 29"/>
                <p:cNvSpPr/>
                <p:nvPr/>
              </p:nvSpPr>
              <p:spPr>
                <a:xfrm>
                  <a:off x="1044720" y="5616720"/>
                  <a:ext cx="747360" cy="336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03" name="CustomShape 30"/>
                <p:cNvSpPr/>
                <p:nvPr/>
              </p:nvSpPr>
              <p:spPr>
                <a:xfrm>
                  <a:off x="1138320" y="5724360"/>
                  <a:ext cx="388440" cy="13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grpSp>
        <p:nvGrpSpPr>
          <p:cNvPr id="204" name="Group 31"/>
          <p:cNvGrpSpPr/>
          <p:nvPr/>
        </p:nvGrpSpPr>
        <p:grpSpPr>
          <a:xfrm>
            <a:off x="8679960" y="2116080"/>
            <a:ext cx="385560" cy="4308120"/>
            <a:chOff x="8679960" y="2116080"/>
            <a:chExt cx="385560" cy="4308120"/>
          </a:xfrm>
        </p:grpSpPr>
        <p:sp>
          <p:nvSpPr>
            <p:cNvPr id="205" name="CustomShape 32"/>
            <p:cNvSpPr/>
            <p:nvPr/>
          </p:nvSpPr>
          <p:spPr>
            <a:xfrm flipH="1">
              <a:off x="8679600" y="4159080"/>
              <a:ext cx="325080" cy="226512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6" name="CustomShape 33"/>
            <p:cNvSpPr/>
            <p:nvPr/>
          </p:nvSpPr>
          <p:spPr>
            <a:xfrm flipH="1">
              <a:off x="8740080" y="2116080"/>
              <a:ext cx="325080" cy="259200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07" name="Group 34"/>
          <p:cNvGrpSpPr/>
          <p:nvPr/>
        </p:nvGrpSpPr>
        <p:grpSpPr>
          <a:xfrm>
            <a:off x="7171560" y="-86760"/>
            <a:ext cx="2427120" cy="2246760"/>
            <a:chOff x="7171560" y="-86760"/>
            <a:chExt cx="2427120" cy="2246760"/>
          </a:xfrm>
        </p:grpSpPr>
        <p:grpSp>
          <p:nvGrpSpPr>
            <p:cNvPr id="208" name="Group 35"/>
            <p:cNvGrpSpPr/>
            <p:nvPr/>
          </p:nvGrpSpPr>
          <p:grpSpPr>
            <a:xfrm>
              <a:off x="7171560" y="-86760"/>
              <a:ext cx="2427120" cy="2246760"/>
              <a:chOff x="7171560" y="-86760"/>
              <a:chExt cx="2427120" cy="2246760"/>
            </a:xfrm>
          </p:grpSpPr>
          <p:sp>
            <p:nvSpPr>
              <p:cNvPr id="209" name="CustomShape 36"/>
              <p:cNvSpPr/>
              <p:nvPr/>
            </p:nvSpPr>
            <p:spPr>
              <a:xfrm rot="18427200">
                <a:off x="8620200" y="1724040"/>
                <a:ext cx="97920" cy="456840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210" name="Group 37"/>
              <p:cNvGrpSpPr/>
              <p:nvPr/>
            </p:nvGrpSpPr>
            <p:grpSpPr>
              <a:xfrm>
                <a:off x="7171560" y="-86760"/>
                <a:ext cx="2427120" cy="2246760"/>
                <a:chOff x="7171560" y="-86760"/>
                <a:chExt cx="2427120" cy="2246760"/>
              </a:xfrm>
            </p:grpSpPr>
            <p:sp>
              <p:nvSpPr>
                <p:cNvPr id="211" name="CustomShape 38"/>
                <p:cNvSpPr/>
                <p:nvPr/>
              </p:nvSpPr>
              <p:spPr>
                <a:xfrm rot="18427200">
                  <a:off x="7883280" y="112680"/>
                  <a:ext cx="242640" cy="19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12" name="CustomShape 39"/>
                <p:cNvSpPr/>
                <p:nvPr/>
              </p:nvSpPr>
              <p:spPr>
                <a:xfrm rot="18427200">
                  <a:off x="8019720" y="520560"/>
                  <a:ext cx="426600" cy="6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13" name="CustomShape 40"/>
                <p:cNvSpPr/>
                <p:nvPr/>
              </p:nvSpPr>
              <p:spPr>
                <a:xfrm rot="18427200">
                  <a:off x="7718400" y="282600"/>
                  <a:ext cx="801360" cy="142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14" name="CustomShape 41"/>
                <p:cNvSpPr/>
                <p:nvPr/>
              </p:nvSpPr>
              <p:spPr>
                <a:xfrm rot="18427200">
                  <a:off x="7783560" y="-29880"/>
                  <a:ext cx="1203120" cy="213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15" name="CustomShape 42"/>
                <p:cNvSpPr/>
                <p:nvPr/>
              </p:nvSpPr>
              <p:spPr>
                <a:xfrm rot="18427200">
                  <a:off x="8415000" y="1417680"/>
                  <a:ext cx="267840" cy="193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16" name="CustomShape 43"/>
                <p:cNvSpPr/>
                <p:nvPr/>
              </p:nvSpPr>
              <p:spPr>
                <a:xfrm rot="18427200">
                  <a:off x="8338680" y="1273320"/>
                  <a:ext cx="286920" cy="22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17" name="CustomShape 44"/>
                <p:cNvSpPr/>
                <p:nvPr/>
              </p:nvSpPr>
              <p:spPr>
                <a:xfrm rot="18427200">
                  <a:off x="7913160" y="333360"/>
                  <a:ext cx="286920" cy="232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18" name="CustomShape 45"/>
                <p:cNvSpPr/>
                <p:nvPr/>
              </p:nvSpPr>
              <p:spPr>
                <a:xfrm rot="18427200">
                  <a:off x="7859520" y="219240"/>
                  <a:ext cx="283680" cy="2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  <p:sp>
          <p:nvSpPr>
            <p:cNvPr id="219" name="Line 46"/>
            <p:cNvSpPr/>
            <p:nvPr/>
          </p:nvSpPr>
          <p:spPr>
            <a:xfrm>
              <a:off x="7731000" y="133200"/>
              <a:ext cx="66600" cy="152280"/>
            </a:xfrm>
            <a:prstGeom prst="line">
              <a:avLst/>
            </a:prstGeom>
            <a:ln w="38160">
              <a:solidFill>
                <a:schemeClr val="accent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20" name="PlaceHolder 47"/>
          <p:cNvSpPr>
            <a:spLocks noGrp="1"/>
          </p:cNvSpPr>
          <p:nvPr>
            <p:ph type="title"/>
          </p:nvPr>
        </p:nvSpPr>
        <p:spPr>
          <a:xfrm>
            <a:off x="685800" y="152280"/>
            <a:ext cx="6870240" cy="1599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Образец заголовка</a:t>
            </a:r>
          </a:p>
        </p:txBody>
      </p:sp>
      <p:sp>
        <p:nvSpPr>
          <p:cNvPr id="221" name="PlaceHolder 48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Comic Sans MS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Comic Sans MS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Пятый уровень</a:t>
            </a:r>
          </a:p>
        </p:txBody>
      </p:sp>
      <p:sp>
        <p:nvSpPr>
          <p:cNvPr id="222" name="PlaceHolder 49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1751D4F7-6B8E-40B8-B8C9-C5A40D6F0DC4}" type="datetime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17.03.2025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23" name="PlaceHolder 50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24" name="PlaceHolder 51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E302B58F-A44F-4AD3-A281-DC72C532887B}" type="slidenum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 rot="18427200">
            <a:off x="7777800" y="-14760"/>
            <a:ext cx="1161720" cy="2084040"/>
          </a:xfrm>
          <a:custGeom>
            <a:avLst/>
            <a:gdLst/>
            <a:ahLst/>
            <a:cxnLst/>
            <a:rect l="l" t="t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2" name="CustomShape 2"/>
          <p:cNvSpPr/>
          <p:nvPr/>
        </p:nvSpPr>
        <p:spPr>
          <a:xfrm rot="18427200">
            <a:off x="7864920" y="24480"/>
            <a:ext cx="1164960" cy="2096640"/>
          </a:xfrm>
          <a:custGeom>
            <a:avLst/>
            <a:gdLst/>
            <a:ahLst/>
            <a:cxnLst/>
            <a:rect l="l" t="t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3" name="CustomShape 3"/>
          <p:cNvSpPr/>
          <p:nvPr/>
        </p:nvSpPr>
        <p:spPr>
          <a:xfrm rot="18427200">
            <a:off x="7830720" y="192240"/>
            <a:ext cx="1025280" cy="1571400"/>
          </a:xfrm>
          <a:custGeom>
            <a:avLst/>
            <a:gdLst/>
            <a:ahLst/>
            <a:cxnLst/>
            <a:rect l="l" t="t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64" name="Group 4"/>
          <p:cNvGrpSpPr/>
          <p:nvPr/>
        </p:nvGrpSpPr>
        <p:grpSpPr>
          <a:xfrm>
            <a:off x="7920" y="5540400"/>
            <a:ext cx="1784160" cy="1245960"/>
            <a:chOff x="7920" y="5540400"/>
            <a:chExt cx="1784160" cy="1245960"/>
          </a:xfrm>
        </p:grpSpPr>
        <p:sp>
          <p:nvSpPr>
            <p:cNvPr id="265" name="CustomShape 5"/>
            <p:cNvSpPr/>
            <p:nvPr/>
          </p:nvSpPr>
          <p:spPr>
            <a:xfrm>
              <a:off x="38160" y="5564160"/>
              <a:ext cx="1728360" cy="1029960"/>
            </a:xfrm>
            <a:custGeom>
              <a:avLst/>
              <a:gdLst/>
              <a:ahLst/>
              <a:cxnLst/>
              <a:rect l="l" t="t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6" name="CustomShape 6"/>
            <p:cNvSpPr/>
            <p:nvPr/>
          </p:nvSpPr>
          <p:spPr>
            <a:xfrm>
              <a:off x="1622520" y="5686560"/>
              <a:ext cx="112320" cy="204480"/>
            </a:xfrm>
            <a:custGeom>
              <a:avLst/>
              <a:gdLst/>
              <a:ahLst/>
              <a:cxnLst/>
              <a:rect l="l" t="t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7" name="CustomShape 7"/>
            <p:cNvSpPr/>
            <p:nvPr/>
          </p:nvSpPr>
          <p:spPr>
            <a:xfrm>
              <a:off x="31680" y="5991120"/>
              <a:ext cx="1257120" cy="650520"/>
            </a:xfrm>
            <a:custGeom>
              <a:avLst/>
              <a:gdLst/>
              <a:ahLst/>
              <a:cxnLst/>
              <a:rect l="l" t="t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8" name="CustomShape 8"/>
            <p:cNvSpPr/>
            <p:nvPr/>
          </p:nvSpPr>
          <p:spPr>
            <a:xfrm>
              <a:off x="204840" y="6045120"/>
              <a:ext cx="833040" cy="593280"/>
            </a:xfrm>
            <a:custGeom>
              <a:avLst/>
              <a:gdLst/>
              <a:ahLst/>
              <a:cxnLst/>
              <a:rect l="l" t="t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9" name="CustomShape 9"/>
            <p:cNvSpPr/>
            <p:nvPr/>
          </p:nvSpPr>
          <p:spPr>
            <a:xfrm>
              <a:off x="770040" y="5607000"/>
              <a:ext cx="213840" cy="191880"/>
            </a:xfrm>
            <a:custGeom>
              <a:avLst/>
              <a:gdLst/>
              <a:ahLst/>
              <a:cxnLst/>
              <a:rect l="l" t="t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0" name="CustomShape 10"/>
            <p:cNvSpPr/>
            <p:nvPr/>
          </p:nvSpPr>
          <p:spPr>
            <a:xfrm>
              <a:off x="1017720" y="6608880"/>
              <a:ext cx="120240" cy="177480"/>
            </a:xfrm>
            <a:custGeom>
              <a:avLst/>
              <a:gdLst/>
              <a:ahLst/>
              <a:cxnLst/>
              <a:rect l="l" t="t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1" name="CustomShape 11"/>
            <p:cNvSpPr/>
            <p:nvPr/>
          </p:nvSpPr>
          <p:spPr>
            <a:xfrm>
              <a:off x="800280" y="5726160"/>
              <a:ext cx="306000" cy="607680"/>
            </a:xfrm>
            <a:custGeom>
              <a:avLst/>
              <a:gdLst/>
              <a:ahLst/>
              <a:cxnLst/>
              <a:rect l="l" t="t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2" name="CustomShape 12"/>
            <p:cNvSpPr/>
            <p:nvPr/>
          </p:nvSpPr>
          <p:spPr>
            <a:xfrm>
              <a:off x="1060560" y="5699160"/>
              <a:ext cx="577440" cy="275760"/>
            </a:xfrm>
            <a:custGeom>
              <a:avLst/>
              <a:gdLst/>
              <a:ahLst/>
              <a:cxnLst/>
              <a:rect l="l" t="t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3" name="CustomShape 13"/>
            <p:cNvSpPr/>
            <p:nvPr/>
          </p:nvSpPr>
          <p:spPr>
            <a:xfrm>
              <a:off x="550800" y="5862600"/>
              <a:ext cx="247320" cy="105840"/>
            </a:xfrm>
            <a:custGeom>
              <a:avLst/>
              <a:gdLst/>
              <a:ahLst/>
              <a:cxnLst/>
              <a:rect l="l" t="t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274" name="Group 14"/>
            <p:cNvGrpSpPr/>
            <p:nvPr/>
          </p:nvGrpSpPr>
          <p:grpSpPr>
            <a:xfrm>
              <a:off x="7920" y="5540400"/>
              <a:ext cx="1784160" cy="1237680"/>
              <a:chOff x="7920" y="5540400"/>
              <a:chExt cx="1784160" cy="1237680"/>
            </a:xfrm>
          </p:grpSpPr>
          <p:grpSp>
            <p:nvGrpSpPr>
              <p:cNvPr id="275" name="Group 15"/>
              <p:cNvGrpSpPr/>
              <p:nvPr/>
            </p:nvGrpSpPr>
            <p:grpSpPr>
              <a:xfrm>
                <a:off x="792000" y="5654520"/>
                <a:ext cx="869760" cy="1123560"/>
                <a:chOff x="792000" y="5654520"/>
                <a:chExt cx="869760" cy="1123560"/>
              </a:xfrm>
            </p:grpSpPr>
            <p:sp>
              <p:nvSpPr>
                <p:cNvPr id="276" name="CustomShape 16"/>
                <p:cNvSpPr/>
                <p:nvPr/>
              </p:nvSpPr>
              <p:spPr>
                <a:xfrm>
                  <a:off x="792000" y="5694480"/>
                  <a:ext cx="24876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77" name="CustomShape 17"/>
                <p:cNvSpPr/>
                <p:nvPr/>
              </p:nvSpPr>
              <p:spPr>
                <a:xfrm>
                  <a:off x="1009800" y="6567480"/>
                  <a:ext cx="182160" cy="2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78" name="CustomShape 18"/>
                <p:cNvSpPr/>
                <p:nvPr/>
              </p:nvSpPr>
              <p:spPr>
                <a:xfrm>
                  <a:off x="1593720" y="5654520"/>
                  <a:ext cx="68040" cy="1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279" name="CustomShape 19"/>
              <p:cNvSpPr/>
              <p:nvPr/>
            </p:nvSpPr>
            <p:spPr>
              <a:xfrm>
                <a:off x="120600" y="5924520"/>
                <a:ext cx="944280" cy="396360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80" name="CustomShape 20"/>
              <p:cNvSpPr/>
              <p:nvPr/>
            </p:nvSpPr>
            <p:spPr>
              <a:xfrm>
                <a:off x="412920" y="6168960"/>
                <a:ext cx="387000" cy="23472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81" name="CustomShape 21"/>
              <p:cNvSpPr/>
              <p:nvPr/>
            </p:nvSpPr>
            <p:spPr>
              <a:xfrm>
                <a:off x="896760" y="5842080"/>
                <a:ext cx="169560" cy="377640"/>
              </a:xfrm>
              <a:custGeom>
                <a:avLst/>
                <a:gdLst/>
                <a:ahLst/>
                <a:cxnLst/>
                <a:rect l="l" t="t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282" name="Group 22"/>
              <p:cNvGrpSpPr/>
              <p:nvPr/>
            </p:nvGrpSpPr>
            <p:grpSpPr>
              <a:xfrm>
                <a:off x="7920" y="5540400"/>
                <a:ext cx="1784160" cy="1075680"/>
                <a:chOff x="7920" y="5540400"/>
                <a:chExt cx="1784160" cy="1075680"/>
              </a:xfrm>
            </p:grpSpPr>
            <p:sp>
              <p:nvSpPr>
                <p:cNvPr id="283" name="CustomShape 23"/>
                <p:cNvSpPr/>
                <p:nvPr/>
              </p:nvSpPr>
              <p:spPr>
                <a:xfrm>
                  <a:off x="1062000" y="6426360"/>
                  <a:ext cx="11880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84" name="CustomShape 24"/>
                <p:cNvSpPr/>
                <p:nvPr/>
              </p:nvSpPr>
              <p:spPr>
                <a:xfrm>
                  <a:off x="7920" y="5918040"/>
                  <a:ext cx="1336320" cy="698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85" name="CustomShape 25"/>
                <p:cNvSpPr/>
                <p:nvPr/>
              </p:nvSpPr>
              <p:spPr>
                <a:xfrm>
                  <a:off x="168120" y="5985000"/>
                  <a:ext cx="126720" cy="26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86" name="CustomShape 26"/>
                <p:cNvSpPr/>
                <p:nvPr/>
              </p:nvSpPr>
              <p:spPr>
                <a:xfrm>
                  <a:off x="712800" y="5540400"/>
                  <a:ext cx="510840" cy="942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87" name="CustomShape 27"/>
                <p:cNvSpPr/>
                <p:nvPr/>
              </p:nvSpPr>
              <p:spPr>
                <a:xfrm>
                  <a:off x="917640" y="5794200"/>
                  <a:ext cx="151920" cy="3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88" name="CustomShape 28"/>
                <p:cNvSpPr/>
                <p:nvPr/>
              </p:nvSpPr>
              <p:spPr>
                <a:xfrm>
                  <a:off x="520560" y="5762520"/>
                  <a:ext cx="309240" cy="21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89" name="CustomShape 29"/>
                <p:cNvSpPr/>
                <p:nvPr/>
              </p:nvSpPr>
              <p:spPr>
                <a:xfrm>
                  <a:off x="1044720" y="5616720"/>
                  <a:ext cx="747360" cy="336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90" name="CustomShape 30"/>
                <p:cNvSpPr/>
                <p:nvPr/>
              </p:nvSpPr>
              <p:spPr>
                <a:xfrm>
                  <a:off x="1138320" y="5724360"/>
                  <a:ext cx="388440" cy="13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grpSp>
        <p:nvGrpSpPr>
          <p:cNvPr id="291" name="Group 31"/>
          <p:cNvGrpSpPr/>
          <p:nvPr/>
        </p:nvGrpSpPr>
        <p:grpSpPr>
          <a:xfrm>
            <a:off x="8679960" y="2116080"/>
            <a:ext cx="385560" cy="4308120"/>
            <a:chOff x="8679960" y="2116080"/>
            <a:chExt cx="385560" cy="4308120"/>
          </a:xfrm>
        </p:grpSpPr>
        <p:sp>
          <p:nvSpPr>
            <p:cNvPr id="292" name="CustomShape 32"/>
            <p:cNvSpPr/>
            <p:nvPr/>
          </p:nvSpPr>
          <p:spPr>
            <a:xfrm flipH="1">
              <a:off x="8679600" y="4159080"/>
              <a:ext cx="325080" cy="226512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3" name="CustomShape 33"/>
            <p:cNvSpPr/>
            <p:nvPr/>
          </p:nvSpPr>
          <p:spPr>
            <a:xfrm flipH="1">
              <a:off x="8740080" y="2116080"/>
              <a:ext cx="325080" cy="259200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94" name="Group 34"/>
          <p:cNvGrpSpPr/>
          <p:nvPr/>
        </p:nvGrpSpPr>
        <p:grpSpPr>
          <a:xfrm>
            <a:off x="7171560" y="-86760"/>
            <a:ext cx="2427120" cy="2246760"/>
            <a:chOff x="7171560" y="-86760"/>
            <a:chExt cx="2427120" cy="2246760"/>
          </a:xfrm>
        </p:grpSpPr>
        <p:grpSp>
          <p:nvGrpSpPr>
            <p:cNvPr id="295" name="Group 35"/>
            <p:cNvGrpSpPr/>
            <p:nvPr/>
          </p:nvGrpSpPr>
          <p:grpSpPr>
            <a:xfrm>
              <a:off x="7171560" y="-86760"/>
              <a:ext cx="2427120" cy="2246760"/>
              <a:chOff x="7171560" y="-86760"/>
              <a:chExt cx="2427120" cy="2246760"/>
            </a:xfrm>
          </p:grpSpPr>
          <p:sp>
            <p:nvSpPr>
              <p:cNvPr id="296" name="CustomShape 36"/>
              <p:cNvSpPr/>
              <p:nvPr/>
            </p:nvSpPr>
            <p:spPr>
              <a:xfrm rot="18427200">
                <a:off x="8620200" y="1724040"/>
                <a:ext cx="97920" cy="456840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297" name="Group 37"/>
              <p:cNvGrpSpPr/>
              <p:nvPr/>
            </p:nvGrpSpPr>
            <p:grpSpPr>
              <a:xfrm>
                <a:off x="7171560" y="-86760"/>
                <a:ext cx="2427120" cy="2246760"/>
                <a:chOff x="7171560" y="-86760"/>
                <a:chExt cx="2427120" cy="2246760"/>
              </a:xfrm>
            </p:grpSpPr>
            <p:sp>
              <p:nvSpPr>
                <p:cNvPr id="298" name="CustomShape 38"/>
                <p:cNvSpPr/>
                <p:nvPr/>
              </p:nvSpPr>
              <p:spPr>
                <a:xfrm rot="18427200">
                  <a:off x="7883280" y="112680"/>
                  <a:ext cx="242640" cy="19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99" name="CustomShape 39"/>
                <p:cNvSpPr/>
                <p:nvPr/>
              </p:nvSpPr>
              <p:spPr>
                <a:xfrm rot="18427200">
                  <a:off x="8019720" y="520560"/>
                  <a:ext cx="426600" cy="6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00" name="CustomShape 40"/>
                <p:cNvSpPr/>
                <p:nvPr/>
              </p:nvSpPr>
              <p:spPr>
                <a:xfrm rot="18427200">
                  <a:off x="7718400" y="282600"/>
                  <a:ext cx="801360" cy="142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01" name="CustomShape 41"/>
                <p:cNvSpPr/>
                <p:nvPr/>
              </p:nvSpPr>
              <p:spPr>
                <a:xfrm rot="18427200">
                  <a:off x="7783560" y="-29880"/>
                  <a:ext cx="1203120" cy="213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02" name="CustomShape 42"/>
                <p:cNvSpPr/>
                <p:nvPr/>
              </p:nvSpPr>
              <p:spPr>
                <a:xfrm rot="18427200">
                  <a:off x="8415000" y="1417680"/>
                  <a:ext cx="267840" cy="193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03" name="CustomShape 43"/>
                <p:cNvSpPr/>
                <p:nvPr/>
              </p:nvSpPr>
              <p:spPr>
                <a:xfrm rot="18427200">
                  <a:off x="8338680" y="1273320"/>
                  <a:ext cx="286920" cy="22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04" name="CustomShape 44"/>
                <p:cNvSpPr/>
                <p:nvPr/>
              </p:nvSpPr>
              <p:spPr>
                <a:xfrm rot="18427200">
                  <a:off x="7913160" y="333360"/>
                  <a:ext cx="286920" cy="232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05" name="CustomShape 45"/>
                <p:cNvSpPr/>
                <p:nvPr/>
              </p:nvSpPr>
              <p:spPr>
                <a:xfrm rot="18427200">
                  <a:off x="7859520" y="219240"/>
                  <a:ext cx="283680" cy="2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  <p:sp>
          <p:nvSpPr>
            <p:cNvPr id="306" name="Line 46"/>
            <p:cNvSpPr/>
            <p:nvPr/>
          </p:nvSpPr>
          <p:spPr>
            <a:xfrm>
              <a:off x="7731000" y="133200"/>
              <a:ext cx="66600" cy="152280"/>
            </a:xfrm>
            <a:prstGeom prst="line">
              <a:avLst/>
            </a:prstGeom>
            <a:ln w="38160">
              <a:solidFill>
                <a:schemeClr val="accent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07" name="PlaceHolder 47"/>
          <p:cNvSpPr>
            <a:spLocks noGrp="1"/>
          </p:cNvSpPr>
          <p:nvPr>
            <p:ph type="title"/>
          </p:nvPr>
        </p:nvSpPr>
        <p:spPr>
          <a:xfrm>
            <a:off x="685800" y="152280"/>
            <a:ext cx="6870240" cy="1599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Образец заголовка</a:t>
            </a:r>
          </a:p>
        </p:txBody>
      </p:sp>
      <p:sp>
        <p:nvSpPr>
          <p:cNvPr id="308" name="PlaceHolder 48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Comic Sans MS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Comic Sans MS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Пятый уровень</a:t>
            </a:r>
          </a:p>
        </p:txBody>
      </p:sp>
      <p:sp>
        <p:nvSpPr>
          <p:cNvPr id="309" name="PlaceHolder 49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FBA8AFB6-FCFE-44B3-B988-424216335E5B}" type="datetime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17.03.2025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310" name="PlaceHolder 50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11" name="PlaceHolder 51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9FEA14D2-D775-4F76-9E20-1BDEF1E48D27}" type="slidenum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ustomShape 1"/>
          <p:cNvSpPr/>
          <p:nvPr/>
        </p:nvSpPr>
        <p:spPr>
          <a:xfrm rot="18427200">
            <a:off x="7777800" y="-14760"/>
            <a:ext cx="1161720" cy="2084040"/>
          </a:xfrm>
          <a:custGeom>
            <a:avLst/>
            <a:gdLst/>
            <a:ahLst/>
            <a:cxnLst/>
            <a:rect l="l" t="t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9" name="CustomShape 2"/>
          <p:cNvSpPr/>
          <p:nvPr/>
        </p:nvSpPr>
        <p:spPr>
          <a:xfrm rot="18427200">
            <a:off x="7864920" y="24480"/>
            <a:ext cx="1164960" cy="2096640"/>
          </a:xfrm>
          <a:custGeom>
            <a:avLst/>
            <a:gdLst/>
            <a:ahLst/>
            <a:cxnLst/>
            <a:rect l="l" t="t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CustomShape 3"/>
          <p:cNvSpPr/>
          <p:nvPr/>
        </p:nvSpPr>
        <p:spPr>
          <a:xfrm rot="18427200">
            <a:off x="7830720" y="192240"/>
            <a:ext cx="1025280" cy="1571400"/>
          </a:xfrm>
          <a:custGeom>
            <a:avLst/>
            <a:gdLst/>
            <a:ahLst/>
            <a:cxnLst/>
            <a:rect l="l" t="t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351" name="Group 4"/>
          <p:cNvGrpSpPr/>
          <p:nvPr/>
        </p:nvGrpSpPr>
        <p:grpSpPr>
          <a:xfrm>
            <a:off x="7920" y="5540400"/>
            <a:ext cx="1784160" cy="1245960"/>
            <a:chOff x="7920" y="5540400"/>
            <a:chExt cx="1784160" cy="1245960"/>
          </a:xfrm>
        </p:grpSpPr>
        <p:sp>
          <p:nvSpPr>
            <p:cNvPr id="352" name="CustomShape 5"/>
            <p:cNvSpPr/>
            <p:nvPr/>
          </p:nvSpPr>
          <p:spPr>
            <a:xfrm>
              <a:off x="38160" y="5564160"/>
              <a:ext cx="1728360" cy="1029960"/>
            </a:xfrm>
            <a:custGeom>
              <a:avLst/>
              <a:gdLst/>
              <a:ahLst/>
              <a:cxnLst/>
              <a:rect l="l" t="t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3" name="CustomShape 6"/>
            <p:cNvSpPr/>
            <p:nvPr/>
          </p:nvSpPr>
          <p:spPr>
            <a:xfrm>
              <a:off x="1622520" y="5686560"/>
              <a:ext cx="112320" cy="204480"/>
            </a:xfrm>
            <a:custGeom>
              <a:avLst/>
              <a:gdLst/>
              <a:ahLst/>
              <a:cxnLst/>
              <a:rect l="l" t="t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4" name="CustomShape 7"/>
            <p:cNvSpPr/>
            <p:nvPr/>
          </p:nvSpPr>
          <p:spPr>
            <a:xfrm>
              <a:off x="31680" y="5991120"/>
              <a:ext cx="1257120" cy="650520"/>
            </a:xfrm>
            <a:custGeom>
              <a:avLst/>
              <a:gdLst/>
              <a:ahLst/>
              <a:cxnLst/>
              <a:rect l="l" t="t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5" name="CustomShape 8"/>
            <p:cNvSpPr/>
            <p:nvPr/>
          </p:nvSpPr>
          <p:spPr>
            <a:xfrm>
              <a:off x="204840" y="6045120"/>
              <a:ext cx="833040" cy="593280"/>
            </a:xfrm>
            <a:custGeom>
              <a:avLst/>
              <a:gdLst/>
              <a:ahLst/>
              <a:cxnLst/>
              <a:rect l="l" t="t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6" name="CustomShape 9"/>
            <p:cNvSpPr/>
            <p:nvPr/>
          </p:nvSpPr>
          <p:spPr>
            <a:xfrm>
              <a:off x="770040" y="5607000"/>
              <a:ext cx="213840" cy="191880"/>
            </a:xfrm>
            <a:custGeom>
              <a:avLst/>
              <a:gdLst/>
              <a:ahLst/>
              <a:cxnLst/>
              <a:rect l="l" t="t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7" name="CustomShape 10"/>
            <p:cNvSpPr/>
            <p:nvPr/>
          </p:nvSpPr>
          <p:spPr>
            <a:xfrm>
              <a:off x="1017720" y="6608880"/>
              <a:ext cx="120240" cy="177480"/>
            </a:xfrm>
            <a:custGeom>
              <a:avLst/>
              <a:gdLst/>
              <a:ahLst/>
              <a:cxnLst/>
              <a:rect l="l" t="t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8" name="CustomShape 11"/>
            <p:cNvSpPr/>
            <p:nvPr/>
          </p:nvSpPr>
          <p:spPr>
            <a:xfrm>
              <a:off x="800280" y="5726160"/>
              <a:ext cx="306000" cy="607680"/>
            </a:xfrm>
            <a:custGeom>
              <a:avLst/>
              <a:gdLst/>
              <a:ahLst/>
              <a:cxnLst/>
              <a:rect l="l" t="t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9" name="CustomShape 12"/>
            <p:cNvSpPr/>
            <p:nvPr/>
          </p:nvSpPr>
          <p:spPr>
            <a:xfrm>
              <a:off x="1060560" y="5699160"/>
              <a:ext cx="577440" cy="275760"/>
            </a:xfrm>
            <a:custGeom>
              <a:avLst/>
              <a:gdLst/>
              <a:ahLst/>
              <a:cxnLst/>
              <a:rect l="l" t="t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0" name="CustomShape 13"/>
            <p:cNvSpPr/>
            <p:nvPr/>
          </p:nvSpPr>
          <p:spPr>
            <a:xfrm>
              <a:off x="550800" y="5862600"/>
              <a:ext cx="247320" cy="105840"/>
            </a:xfrm>
            <a:custGeom>
              <a:avLst/>
              <a:gdLst/>
              <a:ahLst/>
              <a:cxnLst/>
              <a:rect l="l" t="t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361" name="Group 14"/>
            <p:cNvGrpSpPr/>
            <p:nvPr/>
          </p:nvGrpSpPr>
          <p:grpSpPr>
            <a:xfrm>
              <a:off x="7920" y="5540400"/>
              <a:ext cx="1784160" cy="1237680"/>
              <a:chOff x="7920" y="5540400"/>
              <a:chExt cx="1784160" cy="1237680"/>
            </a:xfrm>
          </p:grpSpPr>
          <p:grpSp>
            <p:nvGrpSpPr>
              <p:cNvPr id="362" name="Group 15"/>
              <p:cNvGrpSpPr/>
              <p:nvPr/>
            </p:nvGrpSpPr>
            <p:grpSpPr>
              <a:xfrm>
                <a:off x="792000" y="5654520"/>
                <a:ext cx="869760" cy="1123560"/>
                <a:chOff x="792000" y="5654520"/>
                <a:chExt cx="869760" cy="1123560"/>
              </a:xfrm>
            </p:grpSpPr>
            <p:sp>
              <p:nvSpPr>
                <p:cNvPr id="363" name="CustomShape 16"/>
                <p:cNvSpPr/>
                <p:nvPr/>
              </p:nvSpPr>
              <p:spPr>
                <a:xfrm>
                  <a:off x="792000" y="5694480"/>
                  <a:ext cx="24876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64" name="CustomShape 17"/>
                <p:cNvSpPr/>
                <p:nvPr/>
              </p:nvSpPr>
              <p:spPr>
                <a:xfrm>
                  <a:off x="1009800" y="6567480"/>
                  <a:ext cx="182160" cy="2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65" name="CustomShape 18"/>
                <p:cNvSpPr/>
                <p:nvPr/>
              </p:nvSpPr>
              <p:spPr>
                <a:xfrm>
                  <a:off x="1593720" y="5654520"/>
                  <a:ext cx="68040" cy="1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366" name="CustomShape 19"/>
              <p:cNvSpPr/>
              <p:nvPr/>
            </p:nvSpPr>
            <p:spPr>
              <a:xfrm>
                <a:off x="120600" y="5924520"/>
                <a:ext cx="944280" cy="396360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67" name="CustomShape 20"/>
              <p:cNvSpPr/>
              <p:nvPr/>
            </p:nvSpPr>
            <p:spPr>
              <a:xfrm>
                <a:off x="412920" y="6168960"/>
                <a:ext cx="387000" cy="23472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68" name="CustomShape 21"/>
              <p:cNvSpPr/>
              <p:nvPr/>
            </p:nvSpPr>
            <p:spPr>
              <a:xfrm>
                <a:off x="896760" y="5842080"/>
                <a:ext cx="169560" cy="377640"/>
              </a:xfrm>
              <a:custGeom>
                <a:avLst/>
                <a:gdLst/>
                <a:ahLst/>
                <a:cxnLst/>
                <a:rect l="l" t="t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369" name="Group 22"/>
              <p:cNvGrpSpPr/>
              <p:nvPr/>
            </p:nvGrpSpPr>
            <p:grpSpPr>
              <a:xfrm>
                <a:off x="7920" y="5540400"/>
                <a:ext cx="1784160" cy="1075680"/>
                <a:chOff x="7920" y="5540400"/>
                <a:chExt cx="1784160" cy="1075680"/>
              </a:xfrm>
            </p:grpSpPr>
            <p:sp>
              <p:nvSpPr>
                <p:cNvPr id="370" name="CustomShape 23"/>
                <p:cNvSpPr/>
                <p:nvPr/>
              </p:nvSpPr>
              <p:spPr>
                <a:xfrm>
                  <a:off x="1062000" y="6426360"/>
                  <a:ext cx="11880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71" name="CustomShape 24"/>
                <p:cNvSpPr/>
                <p:nvPr/>
              </p:nvSpPr>
              <p:spPr>
                <a:xfrm>
                  <a:off x="7920" y="5918040"/>
                  <a:ext cx="1336320" cy="698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72" name="CustomShape 25"/>
                <p:cNvSpPr/>
                <p:nvPr/>
              </p:nvSpPr>
              <p:spPr>
                <a:xfrm>
                  <a:off x="168120" y="5985000"/>
                  <a:ext cx="126720" cy="26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73" name="CustomShape 26"/>
                <p:cNvSpPr/>
                <p:nvPr/>
              </p:nvSpPr>
              <p:spPr>
                <a:xfrm>
                  <a:off x="712800" y="5540400"/>
                  <a:ext cx="510840" cy="942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74" name="CustomShape 27"/>
                <p:cNvSpPr/>
                <p:nvPr/>
              </p:nvSpPr>
              <p:spPr>
                <a:xfrm>
                  <a:off x="917640" y="5794200"/>
                  <a:ext cx="151920" cy="3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75" name="CustomShape 28"/>
                <p:cNvSpPr/>
                <p:nvPr/>
              </p:nvSpPr>
              <p:spPr>
                <a:xfrm>
                  <a:off x="520560" y="5762520"/>
                  <a:ext cx="309240" cy="21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76" name="CustomShape 29"/>
                <p:cNvSpPr/>
                <p:nvPr/>
              </p:nvSpPr>
              <p:spPr>
                <a:xfrm>
                  <a:off x="1044720" y="5616720"/>
                  <a:ext cx="747360" cy="336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77" name="CustomShape 30"/>
                <p:cNvSpPr/>
                <p:nvPr/>
              </p:nvSpPr>
              <p:spPr>
                <a:xfrm>
                  <a:off x="1138320" y="5724360"/>
                  <a:ext cx="388440" cy="13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grpSp>
        <p:nvGrpSpPr>
          <p:cNvPr id="378" name="Group 31"/>
          <p:cNvGrpSpPr/>
          <p:nvPr/>
        </p:nvGrpSpPr>
        <p:grpSpPr>
          <a:xfrm>
            <a:off x="8679960" y="2116080"/>
            <a:ext cx="385560" cy="4308120"/>
            <a:chOff x="8679960" y="2116080"/>
            <a:chExt cx="385560" cy="4308120"/>
          </a:xfrm>
        </p:grpSpPr>
        <p:sp>
          <p:nvSpPr>
            <p:cNvPr id="379" name="CustomShape 32"/>
            <p:cNvSpPr/>
            <p:nvPr/>
          </p:nvSpPr>
          <p:spPr>
            <a:xfrm flipH="1">
              <a:off x="8679600" y="4159080"/>
              <a:ext cx="325080" cy="226512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0" name="CustomShape 33"/>
            <p:cNvSpPr/>
            <p:nvPr/>
          </p:nvSpPr>
          <p:spPr>
            <a:xfrm flipH="1">
              <a:off x="8740080" y="2116080"/>
              <a:ext cx="325080" cy="259200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381" name="Group 34"/>
          <p:cNvGrpSpPr/>
          <p:nvPr/>
        </p:nvGrpSpPr>
        <p:grpSpPr>
          <a:xfrm>
            <a:off x="7171560" y="-86760"/>
            <a:ext cx="2427120" cy="2246760"/>
            <a:chOff x="7171560" y="-86760"/>
            <a:chExt cx="2427120" cy="2246760"/>
          </a:xfrm>
        </p:grpSpPr>
        <p:grpSp>
          <p:nvGrpSpPr>
            <p:cNvPr id="382" name="Group 35"/>
            <p:cNvGrpSpPr/>
            <p:nvPr/>
          </p:nvGrpSpPr>
          <p:grpSpPr>
            <a:xfrm>
              <a:off x="7171560" y="-86760"/>
              <a:ext cx="2427120" cy="2246760"/>
              <a:chOff x="7171560" y="-86760"/>
              <a:chExt cx="2427120" cy="2246760"/>
            </a:xfrm>
          </p:grpSpPr>
          <p:sp>
            <p:nvSpPr>
              <p:cNvPr id="383" name="CustomShape 36"/>
              <p:cNvSpPr/>
              <p:nvPr/>
            </p:nvSpPr>
            <p:spPr>
              <a:xfrm rot="18427200">
                <a:off x="8620200" y="1724040"/>
                <a:ext cx="97920" cy="456840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384" name="Group 37"/>
              <p:cNvGrpSpPr/>
              <p:nvPr/>
            </p:nvGrpSpPr>
            <p:grpSpPr>
              <a:xfrm>
                <a:off x="7171560" y="-86760"/>
                <a:ext cx="2427120" cy="2246760"/>
                <a:chOff x="7171560" y="-86760"/>
                <a:chExt cx="2427120" cy="2246760"/>
              </a:xfrm>
            </p:grpSpPr>
            <p:sp>
              <p:nvSpPr>
                <p:cNvPr id="385" name="CustomShape 38"/>
                <p:cNvSpPr/>
                <p:nvPr/>
              </p:nvSpPr>
              <p:spPr>
                <a:xfrm rot="18427200">
                  <a:off x="7883280" y="112680"/>
                  <a:ext cx="242640" cy="19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86" name="CustomShape 39"/>
                <p:cNvSpPr/>
                <p:nvPr/>
              </p:nvSpPr>
              <p:spPr>
                <a:xfrm rot="18427200">
                  <a:off x="8019720" y="520560"/>
                  <a:ext cx="426600" cy="6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87" name="CustomShape 40"/>
                <p:cNvSpPr/>
                <p:nvPr/>
              </p:nvSpPr>
              <p:spPr>
                <a:xfrm rot="18427200">
                  <a:off x="7718400" y="282600"/>
                  <a:ext cx="801360" cy="142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88" name="CustomShape 41"/>
                <p:cNvSpPr/>
                <p:nvPr/>
              </p:nvSpPr>
              <p:spPr>
                <a:xfrm rot="18427200">
                  <a:off x="7783560" y="-29880"/>
                  <a:ext cx="1203120" cy="213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89" name="CustomShape 42"/>
                <p:cNvSpPr/>
                <p:nvPr/>
              </p:nvSpPr>
              <p:spPr>
                <a:xfrm rot="18427200">
                  <a:off x="8415000" y="1417680"/>
                  <a:ext cx="267840" cy="193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90" name="CustomShape 43"/>
                <p:cNvSpPr/>
                <p:nvPr/>
              </p:nvSpPr>
              <p:spPr>
                <a:xfrm rot="18427200">
                  <a:off x="8338680" y="1273320"/>
                  <a:ext cx="286920" cy="22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91" name="CustomShape 44"/>
                <p:cNvSpPr/>
                <p:nvPr/>
              </p:nvSpPr>
              <p:spPr>
                <a:xfrm rot="18427200">
                  <a:off x="7913160" y="333360"/>
                  <a:ext cx="286920" cy="232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392" name="CustomShape 45"/>
                <p:cNvSpPr/>
                <p:nvPr/>
              </p:nvSpPr>
              <p:spPr>
                <a:xfrm rot="18427200">
                  <a:off x="7859520" y="219240"/>
                  <a:ext cx="283680" cy="2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  <p:sp>
          <p:nvSpPr>
            <p:cNvPr id="393" name="Line 46"/>
            <p:cNvSpPr/>
            <p:nvPr/>
          </p:nvSpPr>
          <p:spPr>
            <a:xfrm>
              <a:off x="7731000" y="133200"/>
              <a:ext cx="66600" cy="152280"/>
            </a:xfrm>
            <a:prstGeom prst="line">
              <a:avLst/>
            </a:prstGeom>
            <a:ln w="38160">
              <a:solidFill>
                <a:schemeClr val="accent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94" name="PlaceHolder 47"/>
          <p:cNvSpPr>
            <a:spLocks noGrp="1"/>
          </p:cNvSpPr>
          <p:nvPr>
            <p:ph type="title"/>
          </p:nvPr>
        </p:nvSpPr>
        <p:spPr>
          <a:xfrm>
            <a:off x="685800" y="152280"/>
            <a:ext cx="6870240" cy="1599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Образец заголовка</a:t>
            </a:r>
          </a:p>
        </p:txBody>
      </p:sp>
      <p:sp>
        <p:nvSpPr>
          <p:cNvPr id="395" name="PlaceHolder 48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Comic Sans MS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Comic Sans MS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Пятый уровень</a:t>
            </a:r>
          </a:p>
        </p:txBody>
      </p:sp>
      <p:sp>
        <p:nvSpPr>
          <p:cNvPr id="396" name="PlaceHolder 49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3B5A4743-04CB-4431-983D-7DF17342B5BD}" type="datetime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17.03.2025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397" name="PlaceHolder 50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98" name="PlaceHolder 51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4245017A-78D2-4D0C-B29A-C6BE618308B2}" type="slidenum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CustomShape 1"/>
          <p:cNvSpPr/>
          <p:nvPr/>
        </p:nvSpPr>
        <p:spPr>
          <a:xfrm rot="18427200">
            <a:off x="7777800" y="-14760"/>
            <a:ext cx="1161720" cy="2084040"/>
          </a:xfrm>
          <a:custGeom>
            <a:avLst/>
            <a:gdLst/>
            <a:ahLst/>
            <a:cxnLst/>
            <a:rect l="l" t="t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6" name="CustomShape 2"/>
          <p:cNvSpPr/>
          <p:nvPr/>
        </p:nvSpPr>
        <p:spPr>
          <a:xfrm rot="18427200">
            <a:off x="7864920" y="24480"/>
            <a:ext cx="1164960" cy="2096640"/>
          </a:xfrm>
          <a:custGeom>
            <a:avLst/>
            <a:gdLst/>
            <a:ahLst/>
            <a:cxnLst/>
            <a:rect l="l" t="t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7" name="CustomShape 3"/>
          <p:cNvSpPr/>
          <p:nvPr/>
        </p:nvSpPr>
        <p:spPr>
          <a:xfrm rot="18427200">
            <a:off x="7830720" y="192240"/>
            <a:ext cx="1025280" cy="1571400"/>
          </a:xfrm>
          <a:custGeom>
            <a:avLst/>
            <a:gdLst/>
            <a:ahLst/>
            <a:cxnLst/>
            <a:rect l="l" t="t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8" name="Group 4"/>
          <p:cNvGrpSpPr/>
          <p:nvPr/>
        </p:nvGrpSpPr>
        <p:grpSpPr>
          <a:xfrm>
            <a:off x="7920" y="5540400"/>
            <a:ext cx="1784160" cy="1245960"/>
            <a:chOff x="7920" y="5540400"/>
            <a:chExt cx="1784160" cy="1245960"/>
          </a:xfrm>
        </p:grpSpPr>
        <p:sp>
          <p:nvSpPr>
            <p:cNvPr id="439" name="CustomShape 5"/>
            <p:cNvSpPr/>
            <p:nvPr/>
          </p:nvSpPr>
          <p:spPr>
            <a:xfrm>
              <a:off x="38160" y="5564160"/>
              <a:ext cx="1728360" cy="1029960"/>
            </a:xfrm>
            <a:custGeom>
              <a:avLst/>
              <a:gdLst/>
              <a:ahLst/>
              <a:cxnLst/>
              <a:rect l="l" t="t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0" name="CustomShape 6"/>
            <p:cNvSpPr/>
            <p:nvPr/>
          </p:nvSpPr>
          <p:spPr>
            <a:xfrm>
              <a:off x="1622520" y="5686560"/>
              <a:ext cx="112320" cy="204480"/>
            </a:xfrm>
            <a:custGeom>
              <a:avLst/>
              <a:gdLst/>
              <a:ahLst/>
              <a:cxnLst/>
              <a:rect l="l" t="t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1" name="CustomShape 7"/>
            <p:cNvSpPr/>
            <p:nvPr/>
          </p:nvSpPr>
          <p:spPr>
            <a:xfrm>
              <a:off x="31680" y="5991120"/>
              <a:ext cx="1257120" cy="650520"/>
            </a:xfrm>
            <a:custGeom>
              <a:avLst/>
              <a:gdLst/>
              <a:ahLst/>
              <a:cxnLst/>
              <a:rect l="l" t="t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2" name="CustomShape 8"/>
            <p:cNvSpPr/>
            <p:nvPr/>
          </p:nvSpPr>
          <p:spPr>
            <a:xfrm>
              <a:off x="204840" y="6045120"/>
              <a:ext cx="833040" cy="593280"/>
            </a:xfrm>
            <a:custGeom>
              <a:avLst/>
              <a:gdLst/>
              <a:ahLst/>
              <a:cxnLst/>
              <a:rect l="l" t="t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3" name="CustomShape 9"/>
            <p:cNvSpPr/>
            <p:nvPr/>
          </p:nvSpPr>
          <p:spPr>
            <a:xfrm>
              <a:off x="770040" y="5607000"/>
              <a:ext cx="213840" cy="191880"/>
            </a:xfrm>
            <a:custGeom>
              <a:avLst/>
              <a:gdLst/>
              <a:ahLst/>
              <a:cxnLst/>
              <a:rect l="l" t="t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4" name="CustomShape 10"/>
            <p:cNvSpPr/>
            <p:nvPr/>
          </p:nvSpPr>
          <p:spPr>
            <a:xfrm>
              <a:off x="1017720" y="6608880"/>
              <a:ext cx="120240" cy="177480"/>
            </a:xfrm>
            <a:custGeom>
              <a:avLst/>
              <a:gdLst/>
              <a:ahLst/>
              <a:cxnLst/>
              <a:rect l="l" t="t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5" name="CustomShape 11"/>
            <p:cNvSpPr/>
            <p:nvPr/>
          </p:nvSpPr>
          <p:spPr>
            <a:xfrm>
              <a:off x="800280" y="5726160"/>
              <a:ext cx="306000" cy="607680"/>
            </a:xfrm>
            <a:custGeom>
              <a:avLst/>
              <a:gdLst/>
              <a:ahLst/>
              <a:cxnLst/>
              <a:rect l="l" t="t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6" name="CustomShape 12"/>
            <p:cNvSpPr/>
            <p:nvPr/>
          </p:nvSpPr>
          <p:spPr>
            <a:xfrm>
              <a:off x="1060560" y="5699160"/>
              <a:ext cx="577440" cy="275760"/>
            </a:xfrm>
            <a:custGeom>
              <a:avLst/>
              <a:gdLst/>
              <a:ahLst/>
              <a:cxnLst/>
              <a:rect l="l" t="t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7" name="CustomShape 13"/>
            <p:cNvSpPr/>
            <p:nvPr/>
          </p:nvSpPr>
          <p:spPr>
            <a:xfrm>
              <a:off x="550800" y="5862600"/>
              <a:ext cx="247320" cy="105840"/>
            </a:xfrm>
            <a:custGeom>
              <a:avLst/>
              <a:gdLst/>
              <a:ahLst/>
              <a:cxnLst/>
              <a:rect l="l" t="t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448" name="Group 14"/>
            <p:cNvGrpSpPr/>
            <p:nvPr/>
          </p:nvGrpSpPr>
          <p:grpSpPr>
            <a:xfrm>
              <a:off x="7920" y="5540400"/>
              <a:ext cx="1784160" cy="1237680"/>
              <a:chOff x="7920" y="5540400"/>
              <a:chExt cx="1784160" cy="1237680"/>
            </a:xfrm>
          </p:grpSpPr>
          <p:grpSp>
            <p:nvGrpSpPr>
              <p:cNvPr id="449" name="Group 15"/>
              <p:cNvGrpSpPr/>
              <p:nvPr/>
            </p:nvGrpSpPr>
            <p:grpSpPr>
              <a:xfrm>
                <a:off x="792000" y="5654520"/>
                <a:ext cx="869760" cy="1123560"/>
                <a:chOff x="792000" y="5654520"/>
                <a:chExt cx="869760" cy="1123560"/>
              </a:xfrm>
            </p:grpSpPr>
            <p:sp>
              <p:nvSpPr>
                <p:cNvPr id="450" name="CustomShape 16"/>
                <p:cNvSpPr/>
                <p:nvPr/>
              </p:nvSpPr>
              <p:spPr>
                <a:xfrm>
                  <a:off x="792000" y="5694480"/>
                  <a:ext cx="24876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51" name="CustomShape 17"/>
                <p:cNvSpPr/>
                <p:nvPr/>
              </p:nvSpPr>
              <p:spPr>
                <a:xfrm>
                  <a:off x="1009800" y="6567480"/>
                  <a:ext cx="182160" cy="2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52" name="CustomShape 18"/>
                <p:cNvSpPr/>
                <p:nvPr/>
              </p:nvSpPr>
              <p:spPr>
                <a:xfrm>
                  <a:off x="1593720" y="5654520"/>
                  <a:ext cx="68040" cy="1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453" name="CustomShape 19"/>
              <p:cNvSpPr/>
              <p:nvPr/>
            </p:nvSpPr>
            <p:spPr>
              <a:xfrm>
                <a:off x="120600" y="5924520"/>
                <a:ext cx="944280" cy="396360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54" name="CustomShape 20"/>
              <p:cNvSpPr/>
              <p:nvPr/>
            </p:nvSpPr>
            <p:spPr>
              <a:xfrm>
                <a:off x="412920" y="6168960"/>
                <a:ext cx="387000" cy="23472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55" name="CustomShape 21"/>
              <p:cNvSpPr/>
              <p:nvPr/>
            </p:nvSpPr>
            <p:spPr>
              <a:xfrm>
                <a:off x="896760" y="5842080"/>
                <a:ext cx="169560" cy="377640"/>
              </a:xfrm>
              <a:custGeom>
                <a:avLst/>
                <a:gdLst/>
                <a:ahLst/>
                <a:cxnLst/>
                <a:rect l="l" t="t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456" name="Group 22"/>
              <p:cNvGrpSpPr/>
              <p:nvPr/>
            </p:nvGrpSpPr>
            <p:grpSpPr>
              <a:xfrm>
                <a:off x="7920" y="5540400"/>
                <a:ext cx="1784160" cy="1075680"/>
                <a:chOff x="7920" y="5540400"/>
                <a:chExt cx="1784160" cy="1075680"/>
              </a:xfrm>
            </p:grpSpPr>
            <p:sp>
              <p:nvSpPr>
                <p:cNvPr id="457" name="CustomShape 23"/>
                <p:cNvSpPr/>
                <p:nvPr/>
              </p:nvSpPr>
              <p:spPr>
                <a:xfrm>
                  <a:off x="1062000" y="6426360"/>
                  <a:ext cx="118800" cy="13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58" name="CustomShape 24"/>
                <p:cNvSpPr/>
                <p:nvPr/>
              </p:nvSpPr>
              <p:spPr>
                <a:xfrm>
                  <a:off x="7920" y="5918040"/>
                  <a:ext cx="1336320" cy="698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59" name="CustomShape 25"/>
                <p:cNvSpPr/>
                <p:nvPr/>
              </p:nvSpPr>
              <p:spPr>
                <a:xfrm>
                  <a:off x="168120" y="5985000"/>
                  <a:ext cx="126720" cy="26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60" name="CustomShape 26"/>
                <p:cNvSpPr/>
                <p:nvPr/>
              </p:nvSpPr>
              <p:spPr>
                <a:xfrm>
                  <a:off x="712800" y="5540400"/>
                  <a:ext cx="510840" cy="942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61" name="CustomShape 27"/>
                <p:cNvSpPr/>
                <p:nvPr/>
              </p:nvSpPr>
              <p:spPr>
                <a:xfrm>
                  <a:off x="917640" y="5794200"/>
                  <a:ext cx="151920" cy="3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62" name="CustomShape 28"/>
                <p:cNvSpPr/>
                <p:nvPr/>
              </p:nvSpPr>
              <p:spPr>
                <a:xfrm>
                  <a:off x="520560" y="5762520"/>
                  <a:ext cx="309240" cy="21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63" name="CustomShape 29"/>
                <p:cNvSpPr/>
                <p:nvPr/>
              </p:nvSpPr>
              <p:spPr>
                <a:xfrm>
                  <a:off x="1044720" y="5616720"/>
                  <a:ext cx="747360" cy="336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64" name="CustomShape 30"/>
                <p:cNvSpPr/>
                <p:nvPr/>
              </p:nvSpPr>
              <p:spPr>
                <a:xfrm>
                  <a:off x="1138320" y="5724360"/>
                  <a:ext cx="388440" cy="13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grpSp>
        <p:nvGrpSpPr>
          <p:cNvPr id="465" name="Group 31"/>
          <p:cNvGrpSpPr/>
          <p:nvPr/>
        </p:nvGrpSpPr>
        <p:grpSpPr>
          <a:xfrm>
            <a:off x="8679960" y="2116080"/>
            <a:ext cx="385560" cy="4308120"/>
            <a:chOff x="8679960" y="2116080"/>
            <a:chExt cx="385560" cy="4308120"/>
          </a:xfrm>
        </p:grpSpPr>
        <p:sp>
          <p:nvSpPr>
            <p:cNvPr id="466" name="CustomShape 32"/>
            <p:cNvSpPr/>
            <p:nvPr/>
          </p:nvSpPr>
          <p:spPr>
            <a:xfrm flipH="1">
              <a:off x="8679600" y="4159080"/>
              <a:ext cx="325080" cy="226512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7" name="CustomShape 33"/>
            <p:cNvSpPr/>
            <p:nvPr/>
          </p:nvSpPr>
          <p:spPr>
            <a:xfrm flipH="1">
              <a:off x="8740080" y="2116080"/>
              <a:ext cx="325080" cy="2592000"/>
            </a:xfrm>
            <a:custGeom>
              <a:avLst/>
              <a:gdLst/>
              <a:ahLst/>
              <a:cxnLst/>
              <a:rect l="l" t="t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468" name="Group 34"/>
          <p:cNvGrpSpPr/>
          <p:nvPr/>
        </p:nvGrpSpPr>
        <p:grpSpPr>
          <a:xfrm>
            <a:off x="7171560" y="-86760"/>
            <a:ext cx="2427120" cy="2246760"/>
            <a:chOff x="7171560" y="-86760"/>
            <a:chExt cx="2427120" cy="2246760"/>
          </a:xfrm>
        </p:grpSpPr>
        <p:grpSp>
          <p:nvGrpSpPr>
            <p:cNvPr id="469" name="Group 35"/>
            <p:cNvGrpSpPr/>
            <p:nvPr/>
          </p:nvGrpSpPr>
          <p:grpSpPr>
            <a:xfrm>
              <a:off x="7171560" y="-86760"/>
              <a:ext cx="2427120" cy="2246760"/>
              <a:chOff x="7171560" y="-86760"/>
              <a:chExt cx="2427120" cy="2246760"/>
            </a:xfrm>
          </p:grpSpPr>
          <p:sp>
            <p:nvSpPr>
              <p:cNvPr id="470" name="CustomShape 36"/>
              <p:cNvSpPr/>
              <p:nvPr/>
            </p:nvSpPr>
            <p:spPr>
              <a:xfrm rot="18427200">
                <a:off x="8620200" y="1724040"/>
                <a:ext cx="97920" cy="456840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471" name="Group 37"/>
              <p:cNvGrpSpPr/>
              <p:nvPr/>
            </p:nvGrpSpPr>
            <p:grpSpPr>
              <a:xfrm>
                <a:off x="7171560" y="-86760"/>
                <a:ext cx="2427120" cy="2246760"/>
                <a:chOff x="7171560" y="-86760"/>
                <a:chExt cx="2427120" cy="2246760"/>
              </a:xfrm>
            </p:grpSpPr>
            <p:sp>
              <p:nvSpPr>
                <p:cNvPr id="472" name="CustomShape 38"/>
                <p:cNvSpPr/>
                <p:nvPr/>
              </p:nvSpPr>
              <p:spPr>
                <a:xfrm rot="18427200">
                  <a:off x="7883280" y="112680"/>
                  <a:ext cx="242640" cy="19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73" name="CustomShape 39"/>
                <p:cNvSpPr/>
                <p:nvPr/>
              </p:nvSpPr>
              <p:spPr>
                <a:xfrm rot="18427200">
                  <a:off x="8019720" y="520560"/>
                  <a:ext cx="426600" cy="6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74" name="CustomShape 40"/>
                <p:cNvSpPr/>
                <p:nvPr/>
              </p:nvSpPr>
              <p:spPr>
                <a:xfrm rot="18427200">
                  <a:off x="7718400" y="282600"/>
                  <a:ext cx="801360" cy="142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75" name="CustomShape 41"/>
                <p:cNvSpPr/>
                <p:nvPr/>
              </p:nvSpPr>
              <p:spPr>
                <a:xfrm rot="18427200">
                  <a:off x="7783560" y="-29880"/>
                  <a:ext cx="1203120" cy="213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76" name="CustomShape 42"/>
                <p:cNvSpPr/>
                <p:nvPr/>
              </p:nvSpPr>
              <p:spPr>
                <a:xfrm rot="18427200">
                  <a:off x="8415000" y="1417680"/>
                  <a:ext cx="267840" cy="193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77" name="CustomShape 43"/>
                <p:cNvSpPr/>
                <p:nvPr/>
              </p:nvSpPr>
              <p:spPr>
                <a:xfrm rot="18427200">
                  <a:off x="8338680" y="1273320"/>
                  <a:ext cx="286920" cy="22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78" name="CustomShape 44"/>
                <p:cNvSpPr/>
                <p:nvPr/>
              </p:nvSpPr>
              <p:spPr>
                <a:xfrm rot="18427200">
                  <a:off x="7913160" y="333360"/>
                  <a:ext cx="286920" cy="232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479" name="CustomShape 45"/>
                <p:cNvSpPr/>
                <p:nvPr/>
              </p:nvSpPr>
              <p:spPr>
                <a:xfrm rot="18427200">
                  <a:off x="7859520" y="219240"/>
                  <a:ext cx="283680" cy="2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36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  <p:sp>
          <p:nvSpPr>
            <p:cNvPr id="480" name="Line 46"/>
            <p:cNvSpPr/>
            <p:nvPr/>
          </p:nvSpPr>
          <p:spPr>
            <a:xfrm>
              <a:off x="7731000" y="133200"/>
              <a:ext cx="66600" cy="152280"/>
            </a:xfrm>
            <a:prstGeom prst="line">
              <a:avLst/>
            </a:prstGeom>
            <a:ln w="38160">
              <a:solidFill>
                <a:schemeClr val="accent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81" name="PlaceHolder 47"/>
          <p:cNvSpPr>
            <a:spLocks noGrp="1"/>
          </p:cNvSpPr>
          <p:nvPr>
            <p:ph type="title"/>
          </p:nvPr>
        </p:nvSpPr>
        <p:spPr>
          <a:xfrm>
            <a:off x="685800" y="152280"/>
            <a:ext cx="6870240" cy="15998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Образец заголовка</a:t>
            </a:r>
          </a:p>
        </p:txBody>
      </p:sp>
      <p:sp>
        <p:nvSpPr>
          <p:cNvPr id="482" name="PlaceHolder 48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5720" cy="3657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Comic Sans MS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Comic Sans MS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Пятый уровень</a:t>
            </a:r>
          </a:p>
        </p:txBody>
      </p:sp>
      <p:sp>
        <p:nvSpPr>
          <p:cNvPr id="483" name="PlaceHolder 49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ECD8DC15-FD91-4677-9735-8F78599DD579}" type="datetime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17.03.2025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84" name="PlaceHolder 50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85" name="PlaceHolder 51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FD212ADE-C72C-400F-B2D5-6858CB841D54}" type="slidenum">
              <a:rPr lang="ru-RU" sz="1400" b="0" strike="noStrike" spc="-1">
                <a:solidFill>
                  <a:srgbClr val="000000"/>
                </a:solidFill>
                <a:latin typeface="Comic Sans MS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CustomShape 1"/>
          <p:cNvSpPr/>
          <p:nvPr/>
        </p:nvSpPr>
        <p:spPr>
          <a:xfrm>
            <a:off x="1487156" y="260280"/>
            <a:ext cx="6828844" cy="359953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43080" indent="-342720"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2060"/>
                </a:solidFill>
                <a:latin typeface="Arial"/>
              </a:rPr>
              <a:t>                                </a:t>
            </a:r>
            <a:endParaRPr lang="ru-RU" sz="18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2060"/>
                </a:solidFill>
                <a:latin typeface="Arial"/>
              </a:rPr>
              <a:t>                            </a:t>
            </a:r>
            <a:r>
              <a:rPr lang="ru-RU" sz="3600" b="1" i="1" strike="noStrike" spc="-1" dirty="0">
                <a:solidFill>
                  <a:srgbClr val="002060"/>
                </a:solidFill>
                <a:latin typeface="Arial"/>
              </a:rPr>
              <a:t>Развивающие игры</a:t>
            </a:r>
            <a:endParaRPr lang="ru-RU" sz="3600" b="0" strike="noStrike" spc="-1" dirty="0"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ru-RU" sz="3600" b="1" i="1" strike="noStrike" spc="-1" dirty="0">
                <a:solidFill>
                  <a:srgbClr val="002060"/>
                </a:solidFill>
                <a:latin typeface="Arial"/>
              </a:rPr>
              <a:t>   В.В. </a:t>
            </a:r>
            <a:r>
              <a:rPr lang="ru-RU" sz="3600" b="1" i="1" strike="noStrike" spc="-1" dirty="0" err="1">
                <a:solidFill>
                  <a:srgbClr val="002060"/>
                </a:solidFill>
                <a:latin typeface="Arial"/>
              </a:rPr>
              <a:t>Воскобовича</a:t>
            </a:r>
            <a:endParaRPr lang="ru-RU" sz="36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Arial"/>
              </a:rPr>
              <a:t>                                                      </a:t>
            </a:r>
            <a:endParaRPr lang="ru-RU" sz="36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Arial"/>
              </a:rPr>
              <a:t>                  </a:t>
            </a:r>
            <a:endParaRPr lang="ru-RU" sz="3600" b="0" strike="noStrike" spc="-1" dirty="0">
              <a:latin typeface="Arial"/>
            </a:endParaRPr>
          </a:p>
          <a:p>
            <a:pPr marL="343080" indent="-342720" algn="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2060"/>
                </a:solidFill>
                <a:latin typeface="Arial"/>
              </a:rPr>
              <a:t>Подготовила: </a:t>
            </a:r>
            <a:r>
              <a:rPr lang="ru-RU" sz="2400" b="1" spc="-1" dirty="0">
                <a:solidFill>
                  <a:srgbClr val="002060"/>
                </a:solidFill>
                <a:latin typeface="Arial"/>
              </a:rPr>
              <a:t>Учитель-дефектолог Миленькая М.С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523" name="Picture 2"/>
          <p:cNvPicPr/>
          <p:nvPr/>
        </p:nvPicPr>
        <p:blipFill>
          <a:blip r:embed="rId2"/>
          <a:stretch/>
        </p:blipFill>
        <p:spPr>
          <a:xfrm>
            <a:off x="467640" y="3717000"/>
            <a:ext cx="1712520" cy="1712520"/>
          </a:xfrm>
          <a:prstGeom prst="rect">
            <a:avLst/>
          </a:prstGeom>
          <a:ln>
            <a:noFill/>
          </a:ln>
        </p:spPr>
      </p:pic>
      <p:pic>
        <p:nvPicPr>
          <p:cNvPr id="524" name="Picture 3"/>
          <p:cNvPicPr/>
          <p:nvPr/>
        </p:nvPicPr>
        <p:blipFill>
          <a:blip r:embed="rId3"/>
          <a:stretch/>
        </p:blipFill>
        <p:spPr>
          <a:xfrm>
            <a:off x="2483640" y="3470040"/>
            <a:ext cx="1248840" cy="1103040"/>
          </a:xfrm>
          <a:prstGeom prst="rect">
            <a:avLst/>
          </a:prstGeom>
          <a:ln>
            <a:noFill/>
          </a:ln>
        </p:spPr>
      </p:pic>
      <p:pic>
        <p:nvPicPr>
          <p:cNvPr id="525" name="Picture 4"/>
          <p:cNvPicPr/>
          <p:nvPr/>
        </p:nvPicPr>
        <p:blipFill>
          <a:blip r:embed="rId4"/>
          <a:stretch/>
        </p:blipFill>
        <p:spPr>
          <a:xfrm>
            <a:off x="2180520" y="4734000"/>
            <a:ext cx="1944360" cy="1871280"/>
          </a:xfrm>
          <a:prstGeom prst="rect">
            <a:avLst/>
          </a:prstGeom>
          <a:ln>
            <a:noFill/>
          </a:ln>
        </p:spPr>
      </p:pic>
      <p:pic>
        <p:nvPicPr>
          <p:cNvPr id="526" name="Picture 5"/>
          <p:cNvPicPr/>
          <p:nvPr/>
        </p:nvPicPr>
        <p:blipFill>
          <a:blip r:embed="rId5"/>
          <a:stretch/>
        </p:blipFill>
        <p:spPr>
          <a:xfrm>
            <a:off x="284040" y="1778760"/>
            <a:ext cx="2079360" cy="1937880"/>
          </a:xfrm>
          <a:prstGeom prst="rect">
            <a:avLst/>
          </a:prstGeom>
          <a:ln>
            <a:noFill/>
          </a:ln>
        </p:spPr>
      </p:pic>
      <p:pic>
        <p:nvPicPr>
          <p:cNvPr id="527" name="Picture 6"/>
          <p:cNvPicPr/>
          <p:nvPr/>
        </p:nvPicPr>
        <p:blipFill>
          <a:blip r:embed="rId6"/>
          <a:stretch/>
        </p:blipFill>
        <p:spPr>
          <a:xfrm>
            <a:off x="3998880" y="4775040"/>
            <a:ext cx="1868760" cy="1789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TextShape 1"/>
          <p:cNvSpPr txBox="1"/>
          <p:nvPr/>
        </p:nvSpPr>
        <p:spPr>
          <a:xfrm>
            <a:off x="185760" y="-951840"/>
            <a:ext cx="6870240" cy="159984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Кораблик «Плюх-Плюх»</a:t>
            </a:r>
          </a:p>
        </p:txBody>
      </p:sp>
      <p:sp>
        <p:nvSpPr>
          <p:cNvPr id="550" name="TextShape 2"/>
          <p:cNvSpPr txBox="1"/>
          <p:nvPr/>
        </p:nvSpPr>
        <p:spPr>
          <a:xfrm>
            <a:off x="3600000" y="734760"/>
            <a:ext cx="532800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 В процессе игры с ярким корабликом с парусами, которые можно надевать на деревянные реи, развиваются тактильные ощущения и мелкая моторика. На основание игрушки нанесены цифры от одного до пяти. На мачту нужно прикрепить какое-то количество флажков, предварительно рассортировав их по величине и цвету. Играя с корабликом, ребенок познакомится с матросом Лягушкой и капитаном Гусем, которые расскажут о своих увлекательных приключениях. Эта многофункциональная игра, которая применяется в рамках развития по методике Воскобовича, знакомит ребенка с разными цветами и формирует начальные математические навыки. Кроме того, в процессе формируются умения по сортировке предметов, учитывая их цвет и количество.</a:t>
            </a:r>
          </a:p>
        </p:txBody>
      </p:sp>
      <p:pic>
        <p:nvPicPr>
          <p:cNvPr id="551" name="Рисунок 550"/>
          <p:cNvPicPr/>
          <p:nvPr/>
        </p:nvPicPr>
        <p:blipFill>
          <a:blip r:embed="rId2"/>
          <a:stretch/>
        </p:blipFill>
        <p:spPr>
          <a:xfrm>
            <a:off x="0" y="1440000"/>
            <a:ext cx="3744000" cy="2962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TextShape 1"/>
          <p:cNvSpPr txBox="1"/>
          <p:nvPr/>
        </p:nvSpPr>
        <p:spPr>
          <a:xfrm>
            <a:off x="0" y="-951840"/>
            <a:ext cx="6870240" cy="159984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«Математические корзинки» </a:t>
            </a:r>
          </a:p>
        </p:txBody>
      </p:sp>
      <p:sp>
        <p:nvSpPr>
          <p:cNvPr id="553" name="TextShape 2"/>
          <p:cNvSpPr txBox="1"/>
          <p:nvPr/>
        </p:nvSpPr>
        <p:spPr>
          <a:xfrm>
            <a:off x="4032000" y="1008000"/>
            <a:ext cx="453600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Помогут закрепить навыки счета, разъяснят состав чисел, научат выполнять простейшие математические действия и сравнивать с цифры. Кроме того, в ходе выполнения заданий развивается мелкая моторика. В процессе игры ребенок помогает сказочным героям складывать грибы в корзины. Нужно выяснить, кто собрал больше, а кто меньше, сколько нужно положить грибов, чтобы корзина был полной и так далее. В методическом пособии автора описано более десяти разных игр с "Математическими корзинками".</a:t>
            </a:r>
          </a:p>
        </p:txBody>
      </p:sp>
      <p:pic>
        <p:nvPicPr>
          <p:cNvPr id="554" name="Рисунок 553"/>
          <p:cNvPicPr/>
          <p:nvPr/>
        </p:nvPicPr>
        <p:blipFill>
          <a:blip r:embed="rId2"/>
          <a:stretch/>
        </p:blipFill>
        <p:spPr>
          <a:xfrm>
            <a:off x="350280" y="942480"/>
            <a:ext cx="3609720" cy="380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TextShape 1"/>
          <p:cNvSpPr txBox="1"/>
          <p:nvPr/>
        </p:nvSpPr>
        <p:spPr>
          <a:xfrm>
            <a:off x="-576000" y="-864000"/>
            <a:ext cx="6870240" cy="159984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Пособие «Складушки»</a:t>
            </a:r>
          </a:p>
        </p:txBody>
      </p:sp>
      <p:sp>
        <p:nvSpPr>
          <p:cNvPr id="556" name="TextShape 2"/>
          <p:cNvSpPr txBox="1"/>
          <p:nvPr/>
        </p:nvSpPr>
        <p:spPr>
          <a:xfrm>
            <a:off x="3960000" y="1166760"/>
            <a:ext cx="453600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Красочное методическое пособие познакомит ребенка с согласными и гласными буквами, а также позволит освоить принцип сложения слогов. В ходе игры встретятся множество персонажей, вместе с которыми можно разучивать песенки и стихи. К игре прилагается диск с песнями, которые можно периодически прослушивать. В процессе занятий оказываются задействованы различные анализаторы: слуховой, зрительный и тактильный. Пособие улучшает память, развивает внимательность и усидчивость.</a:t>
            </a:r>
          </a:p>
        </p:txBody>
      </p:sp>
      <p:pic>
        <p:nvPicPr>
          <p:cNvPr id="557" name="Рисунок 556"/>
          <p:cNvPicPr/>
          <p:nvPr/>
        </p:nvPicPr>
        <p:blipFill>
          <a:blip r:embed="rId2"/>
          <a:stretch/>
        </p:blipFill>
        <p:spPr>
          <a:xfrm>
            <a:off x="294480" y="1368000"/>
            <a:ext cx="3809520" cy="2685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576000" y="-792000"/>
            <a:ext cx="6870240" cy="159984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Теремки Воскобовича</a:t>
            </a:r>
          </a:p>
        </p:txBody>
      </p:sp>
      <p:sp>
        <p:nvSpPr>
          <p:cNvPr id="559" name="TextShape 2"/>
          <p:cNvSpPr txBox="1"/>
          <p:nvPr/>
        </p:nvSpPr>
        <p:spPr>
          <a:xfrm>
            <a:off x="2880000" y="1022760"/>
            <a:ext cx="547200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Уникальная учебная модель используется для подготовки к раннему чтению. Судя по отзывам, это очень интересная техника. "Теремки" обогащают словарный запас, развивают мелкую моторику, творческие способности и психические процессы. В игровой форме ребенок учится соединять буквы в слоги и преобразовывать слоги в слова. Пособие включает двенадцать разноцветных теремков, на которых написаны звуки. Каждый кубик оснащен аркой или окошком для гласных. Чтобы соединить буквы в слог, необходимо вложить определенный сундучок в соответствующий теремок и пропеть образованный слог. К этому пособию, которое используется в рамках обучения по методике Воскобовича, прилагается детальная инструкция с описанием игр.</a:t>
            </a:r>
          </a:p>
        </p:txBody>
      </p:sp>
      <p:pic>
        <p:nvPicPr>
          <p:cNvPr id="560" name="Рисунок 559"/>
          <p:cNvPicPr/>
          <p:nvPr/>
        </p:nvPicPr>
        <p:blipFill>
          <a:blip r:embed="rId2"/>
          <a:stretch/>
        </p:blipFill>
        <p:spPr>
          <a:xfrm>
            <a:off x="216000" y="1215720"/>
            <a:ext cx="2664000" cy="380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TextShape 1"/>
          <p:cNvSpPr txBox="1"/>
          <p:nvPr/>
        </p:nvSpPr>
        <p:spPr>
          <a:xfrm>
            <a:off x="-360000" y="-864000"/>
            <a:ext cx="6870240" cy="159984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«Волшебные Гонзики»</a:t>
            </a:r>
          </a:p>
        </p:txBody>
      </p:sp>
      <p:sp>
        <p:nvSpPr>
          <p:cNvPr id="562" name="TextShape 2"/>
          <p:cNvSpPr txBox="1"/>
          <p:nvPr/>
        </p:nvSpPr>
        <p:spPr>
          <a:xfrm>
            <a:off x="3312000" y="1022760"/>
            <a:ext cx="492552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 Веселая игра развивает актерский талант, мелкую моторику, внимание и память, а также может помочь в запоминании названий всех пальцев. Это и хорошая психологическая помощь: ребенок может надеть Гонзика и отвечать на вопросы взрослого не от своего имени, а от имени сказочного персонажа, говорить о проблемах Гонзика (на самом деле проблемах самого ребенка). Игр со сказочными персонажами предлагается множество этим и хороша методика Воскобовича. Гонзики помогут заучивать стишки, запоминать и повторять действия, развивают мелкую моторику. Игра подходит для детей от двух до семи лет.</a:t>
            </a:r>
          </a:p>
        </p:txBody>
      </p:sp>
      <p:pic>
        <p:nvPicPr>
          <p:cNvPr id="563" name="Рисунок 562"/>
          <p:cNvPicPr/>
          <p:nvPr/>
        </p:nvPicPr>
        <p:blipFill>
          <a:blip r:embed="rId2"/>
          <a:stretch/>
        </p:blipFill>
        <p:spPr>
          <a:xfrm>
            <a:off x="234360" y="1158480"/>
            <a:ext cx="3293640" cy="380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TextShape 1"/>
          <p:cNvSpPr txBox="1"/>
          <p:nvPr/>
        </p:nvSpPr>
        <p:spPr>
          <a:xfrm>
            <a:off x="685800" y="152280"/>
            <a:ext cx="6870240" cy="97200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Comic Sans MS"/>
              </a:rPr>
              <a:t>Технология Воскобовича</a:t>
            </a:r>
          </a:p>
        </p:txBody>
      </p:sp>
      <p:sp>
        <p:nvSpPr>
          <p:cNvPr id="529" name="TextShape 2"/>
          <p:cNvSpPr txBox="1"/>
          <p:nvPr/>
        </p:nvSpPr>
        <p:spPr>
          <a:xfrm>
            <a:off x="179640" y="1412640"/>
            <a:ext cx="841608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Это путь от практики к теории. С помощью одной игры  можно решать большое количество образовательных задач.  </a:t>
            </a:r>
          </a:p>
          <a:p>
            <a:pPr marL="743040" lvl="1" indent="-285480" algn="just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Comic Sans MS"/>
              </a:rPr>
              <a:t>Незаметно для себя малыш осваивает цифры и буквы; узнаёт и  запоминает цвет, форму; тренирует мелкую моторику рук;  совершенствует речь, мышление, внимание память  воображение.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TextShape 1"/>
          <p:cNvSpPr txBox="1"/>
          <p:nvPr/>
        </p:nvSpPr>
        <p:spPr>
          <a:xfrm>
            <a:off x="323640" y="548640"/>
            <a:ext cx="798372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Целью его игр является развитие </a:t>
            </a:r>
            <a:r>
              <a:rPr lang="ru-RU" sz="3200" b="0" strike="noStrike" spc="-1">
                <a:solidFill>
                  <a:srgbClr val="FF6666"/>
                </a:solidFill>
                <a:latin typeface="Comic Sans MS"/>
              </a:rPr>
              <a:t>творческих, познавательных  данных детей, интеллектуальных, умственных и математических  способностей. </a:t>
            </a:r>
            <a:endParaRPr lang="ru-RU" sz="3200" b="0" strike="noStrike" spc="-1">
              <a:solidFill>
                <a:srgbClr val="000000"/>
              </a:solidFill>
              <a:latin typeface="Comic Sans MS"/>
            </a:endParaRPr>
          </a:p>
          <a:p>
            <a:pPr marL="343080" indent="-34272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Игры Воскобовича – эффективное средство  формирования таких качеств, как организованность , самоконтроль,  творчество, интеллектуальное развитие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TextShape 1"/>
          <p:cNvSpPr txBox="1"/>
          <p:nvPr/>
        </p:nvSpPr>
        <p:spPr>
          <a:xfrm>
            <a:off x="971640" y="260640"/>
            <a:ext cx="6870240" cy="90000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Развивающая игра</a:t>
            </a:r>
            <a:br/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«Геоконт»</a:t>
            </a:r>
          </a:p>
        </p:txBody>
      </p:sp>
      <p:sp>
        <p:nvSpPr>
          <p:cNvPr id="532" name="TextShape 2"/>
          <p:cNvSpPr txBox="1"/>
          <p:nvPr/>
        </p:nvSpPr>
        <p:spPr>
          <a:xfrm>
            <a:off x="2915640" y="1052640"/>
            <a:ext cx="5410800" cy="367200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На игровое поле «Геоконта» нанесена координатная сетка. На гвоздики натягиваются «паутинки» (разноцветная резинка-продежка), и получаются контуры геометрических фигур, предметных силуэтов. </a:t>
            </a:r>
          </a:p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Малыши создают их по примеру взрослого или по собственному замыслу, а дети старшего возраста - по схеме-образцу и словесной модели. В результате у ребят развиваются моторика кисти и пальчиков, сенсорные способности (ощущение цвета, формы, величины),</a:t>
            </a:r>
          </a:p>
          <a:p>
            <a:pPr marL="914400" algn="just">
              <a:lnSpc>
                <a:spcPct val="100000"/>
              </a:lnSpc>
              <a:spcBef>
                <a:spcPts val="320"/>
              </a:spcBef>
            </a:pPr>
            <a:endParaRPr lang="ru-RU" sz="2000" b="0" strike="noStrike" spc="-1">
              <a:solidFill>
                <a:srgbClr val="000000"/>
              </a:solidFill>
              <a:latin typeface="Comic Sans MS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000" b="0" strike="noStrike" spc="-1">
              <a:solidFill>
                <a:srgbClr val="000000"/>
              </a:solidFill>
              <a:latin typeface="Comic Sans MS"/>
            </a:endParaRPr>
          </a:p>
        </p:txBody>
      </p:sp>
      <p:pic>
        <p:nvPicPr>
          <p:cNvPr id="533" name="Рисунок 3"/>
          <p:cNvPicPr/>
          <p:nvPr/>
        </p:nvPicPr>
        <p:blipFill>
          <a:blip r:embed="rId2"/>
          <a:stretch/>
        </p:blipFill>
        <p:spPr>
          <a:xfrm>
            <a:off x="486720" y="771840"/>
            <a:ext cx="2267640" cy="583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TextShape 1"/>
          <p:cNvSpPr txBox="1"/>
          <p:nvPr/>
        </p:nvSpPr>
        <p:spPr>
          <a:xfrm>
            <a:off x="899640" y="-75600"/>
            <a:ext cx="6870240" cy="90000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Comic Sans MS"/>
              </a:rPr>
              <a:t>Игровой Квадрат Воскобовича</a:t>
            </a:r>
          </a:p>
        </p:txBody>
      </p:sp>
      <p:sp>
        <p:nvSpPr>
          <p:cNvPr id="535" name="TextShape 2"/>
          <p:cNvSpPr txBox="1"/>
          <p:nvPr/>
        </p:nvSpPr>
        <p:spPr>
          <a:xfrm>
            <a:off x="2843640" y="1340640"/>
            <a:ext cx="546588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«Игровой квадрат» представляет собой 32 жестких треугольника, наклеенных на гибкую основу с двух сторон. Благодаря такой конструкции квадрат легко трансформируется, позволяя конструировать как плоскостные, так и объемные фигуры.</a:t>
            </a:r>
          </a:p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Игра способствует развитию тонкой моторики руки, пространственного мышления и творческого воображения, умения сравнивать анализировать, сопоставлять.; усвоению эталонов формы и величины, структуру (стороны, углы, вершины) геометрической фигуры. Совершенствует внимание и память.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000" b="0" strike="noStrike" spc="-1">
              <a:solidFill>
                <a:srgbClr val="000000"/>
              </a:solidFill>
              <a:latin typeface="Comic Sans MS"/>
            </a:endParaRPr>
          </a:p>
        </p:txBody>
      </p:sp>
      <p:pic>
        <p:nvPicPr>
          <p:cNvPr id="536" name="Рисунок 3"/>
          <p:cNvPicPr/>
          <p:nvPr/>
        </p:nvPicPr>
        <p:blipFill>
          <a:blip r:embed="rId2"/>
          <a:stretch/>
        </p:blipFill>
        <p:spPr>
          <a:xfrm>
            <a:off x="0" y="824760"/>
            <a:ext cx="3284280" cy="603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Рисунок 3"/>
          <p:cNvPicPr/>
          <p:nvPr/>
        </p:nvPicPr>
        <p:blipFill>
          <a:blip r:embed="rId2"/>
          <a:stretch/>
        </p:blipFill>
        <p:spPr>
          <a:xfrm>
            <a:off x="539640" y="933840"/>
            <a:ext cx="2523600" cy="5760720"/>
          </a:xfrm>
          <a:prstGeom prst="rect">
            <a:avLst/>
          </a:prstGeom>
          <a:ln>
            <a:noFill/>
          </a:ln>
        </p:spPr>
      </p:pic>
      <p:sp>
        <p:nvSpPr>
          <p:cNvPr id="538" name="TextShape 1"/>
          <p:cNvSpPr txBox="1"/>
          <p:nvPr/>
        </p:nvSpPr>
        <p:spPr>
          <a:xfrm>
            <a:off x="685800" y="152280"/>
            <a:ext cx="6870240" cy="121896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Comic Sans MS"/>
              </a:rPr>
              <a:t>Развивающая игра</a:t>
            </a:r>
            <a:br/>
            <a:r>
              <a:rPr lang="ru-RU" sz="3600" b="0" strike="noStrike" spc="-1">
                <a:solidFill>
                  <a:srgbClr val="000000"/>
                </a:solidFill>
                <a:latin typeface="Comic Sans MS"/>
              </a:rPr>
              <a:t>«Чудо Цветик»</a:t>
            </a:r>
          </a:p>
        </p:txBody>
      </p:sp>
      <p:sp>
        <p:nvSpPr>
          <p:cNvPr id="539" name="TextShape 2"/>
          <p:cNvSpPr txBox="1"/>
          <p:nvPr/>
        </p:nvSpPr>
        <p:spPr>
          <a:xfrm>
            <a:off x="3420000" y="1845000"/>
            <a:ext cx="532188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800" b="0" strike="noStrike" spc="-1">
                <a:solidFill>
                  <a:srgbClr val="000000"/>
                </a:solidFill>
                <a:latin typeface="Comic Sans MS"/>
              </a:rPr>
              <a:t>Игра развивает сенсорные способности, память, внимание, логическое мышление. Способствует развитию глазомера и конструктивных навыков. Учит складывать фигуры из частей по схемам разного масштаба и конструированию заданной формы.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8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TextShape 1"/>
          <p:cNvSpPr txBox="1"/>
          <p:nvPr/>
        </p:nvSpPr>
        <p:spPr>
          <a:xfrm>
            <a:off x="685800" y="152280"/>
            <a:ext cx="6870240" cy="159984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Развивающая игра</a:t>
            </a:r>
            <a:br/>
            <a:r>
              <a:rPr lang="ru-RU" sz="4400" b="0" strike="noStrike" spc="-1">
                <a:solidFill>
                  <a:srgbClr val="000000"/>
                </a:solidFill>
                <a:latin typeface="Comic Sans MS"/>
              </a:rPr>
              <a:t>«Прозрачный квадрат»</a:t>
            </a:r>
          </a:p>
        </p:txBody>
      </p:sp>
      <p:sp>
        <p:nvSpPr>
          <p:cNvPr id="541" name="TextShape 2"/>
          <p:cNvSpPr txBox="1"/>
          <p:nvPr/>
        </p:nvSpPr>
        <p:spPr>
          <a:xfrm>
            <a:off x="2627640" y="1828800"/>
            <a:ext cx="5832360" cy="36572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Игра способствует развитию сенсорных познавательных и творческих способностей. Знакомит с эталонами формы и величиной, соотношением целого и части, пространственным соотношением предметов. Развивает произвольность и концентрированность внимания.</a:t>
            </a:r>
          </a:p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Способствует совершенствованию памяти, элементов логического и пространственного мышления, творческого воображения.</a:t>
            </a:r>
          </a:p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Знакомит с такими физическими свойствами, как гибкость и прозрачность.</a:t>
            </a:r>
          </a:p>
          <a:p>
            <a:pPr marL="343080" indent="-34272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latin typeface="Comic Sans MS"/>
              </a:rPr>
              <a:t>Развивает конструктивные навыки.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000" b="0" strike="noStrike" spc="-1">
              <a:solidFill>
                <a:srgbClr val="000000"/>
              </a:solidFill>
              <a:latin typeface="Comic Sans MS"/>
            </a:endParaRPr>
          </a:p>
        </p:txBody>
      </p:sp>
      <p:pic>
        <p:nvPicPr>
          <p:cNvPr id="542" name="Рисунок 3"/>
          <p:cNvPicPr/>
          <p:nvPr/>
        </p:nvPicPr>
        <p:blipFill>
          <a:blip r:embed="rId2"/>
          <a:stretch/>
        </p:blipFill>
        <p:spPr>
          <a:xfrm>
            <a:off x="179640" y="2072520"/>
            <a:ext cx="2810160" cy="3169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TextShape 1"/>
          <p:cNvSpPr txBox="1"/>
          <p:nvPr/>
        </p:nvSpPr>
        <p:spPr>
          <a:xfrm>
            <a:off x="685800" y="152280"/>
            <a:ext cx="6870240" cy="104400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Развивающая игра</a:t>
            </a:r>
            <a:br/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«Шнур затейник»</a:t>
            </a:r>
          </a:p>
        </p:txBody>
      </p:sp>
      <p:sp>
        <p:nvSpPr>
          <p:cNvPr id="544" name="TextShape 2"/>
          <p:cNvSpPr txBox="1"/>
          <p:nvPr/>
        </p:nvSpPr>
        <p:spPr>
          <a:xfrm>
            <a:off x="2483640" y="1412640"/>
            <a:ext cx="5897880" cy="407340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Игра представляет собой деревянную дощечку с 9 рядами отверстий по 3 отверстия в каждом и 3 разноцветных шнурка. В каждое отверстие вставлена железная кнопка, благодаря этому шнур можно не только продевать в отверстия, но и огибать кнопку шнуром, и закручивать шнур вокруг кнопки. С помощью шнурков составлять узоры, дорожки из стежков, можно писать буквы и цифры. Взрослые могут провести с ребенком «графический диктант». Взрослый «диктует» путь, ребенок проделывает его с помощью шнура: один шаг вправо, один шаг вверх ...</a:t>
            </a:r>
          </a:p>
          <a:p>
            <a:pPr algn="just">
              <a:lnSpc>
                <a:spcPct val="100000"/>
              </a:lnSpc>
              <a:spcBef>
                <a:spcPts val="360"/>
              </a:spcBef>
            </a:pPr>
            <a:endParaRPr lang="ru-RU" sz="1800" b="0" strike="noStrike" spc="-1">
              <a:solidFill>
                <a:srgbClr val="000000"/>
              </a:solidFill>
              <a:latin typeface="Comic Sans MS"/>
            </a:endParaRPr>
          </a:p>
          <a:p>
            <a:pPr marL="343080" indent="-34272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Работа со шнурками отлично тренирует мелкую моторику рук ребенка. А «графические диктанты» учат ориентироваться в пространстве, быть внимательным и сосредоточенным.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pic>
        <p:nvPicPr>
          <p:cNvPr id="545" name="Рисунок 3"/>
          <p:cNvPicPr/>
          <p:nvPr/>
        </p:nvPicPr>
        <p:blipFill>
          <a:blip r:embed="rId2"/>
          <a:stretch/>
        </p:blipFill>
        <p:spPr>
          <a:xfrm>
            <a:off x="0" y="1845000"/>
            <a:ext cx="2810160" cy="4754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TextShape 1"/>
          <p:cNvSpPr txBox="1"/>
          <p:nvPr/>
        </p:nvSpPr>
        <p:spPr>
          <a:xfrm>
            <a:off x="685800" y="152280"/>
            <a:ext cx="6870240" cy="1116000"/>
          </a:xfrm>
          <a:prstGeom prst="rect">
            <a:avLst/>
          </a:prstGeom>
          <a:noFill/>
          <a:ln w="936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Развивающая игра</a:t>
            </a:r>
            <a:br/>
            <a:r>
              <a:rPr lang="ru-RU" sz="3200" b="0" strike="noStrike" spc="-1">
                <a:solidFill>
                  <a:srgbClr val="000000"/>
                </a:solidFill>
                <a:latin typeface="Comic Sans MS"/>
              </a:rPr>
              <a:t>«Чудо крестики»</a:t>
            </a:r>
          </a:p>
        </p:txBody>
      </p:sp>
      <p:sp>
        <p:nvSpPr>
          <p:cNvPr id="547" name="TextShape 2"/>
          <p:cNvSpPr txBox="1"/>
          <p:nvPr/>
        </p:nvSpPr>
        <p:spPr>
          <a:xfrm>
            <a:off x="3132000" y="1301760"/>
            <a:ext cx="5249880" cy="400140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Игра «Чудо-крестики» представляет из себя планшет, с вырезанными отверстиями в виде креста (4 шт), полукруга (2 шт) и круга. Для каждого отверстия есть вкладыш. Один вкладыш в виде крестика - целый, 3 другие разрезаны на 2,3 и 4 части.</a:t>
            </a:r>
          </a:p>
          <a:p>
            <a:pPr marL="343080" indent="-34272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1" strike="noStrike" spc="-1">
                <a:solidFill>
                  <a:srgbClr val="000000"/>
                </a:solidFill>
                <a:latin typeface="Comic Sans MS"/>
              </a:rPr>
              <a:t>Предлагается 2 игры:</a:t>
            </a:r>
            <a:endParaRPr lang="ru-RU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Составление крестиков из частей. Легче это делать в рамке, для усложнения задания можно предложить ребенку составить крестик на столе.</a:t>
            </a:r>
          </a:p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Составление различных фигур из деталей вкладышей. В состав игры входит альбом с изображением 50 фигур. Можно предложить ребенку придумать свои фигуры.</a:t>
            </a:r>
          </a:p>
          <a:p>
            <a:pPr marL="343080" indent="-34272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1800" b="0" strike="noStrike" spc="-1">
                <a:solidFill>
                  <a:srgbClr val="000000"/>
                </a:solidFill>
                <a:latin typeface="Comic Sans MS"/>
              </a:rPr>
              <a:t>	Игра «Чудо-крестики» развивает воображение, умение «читать» схемы, составлять целое из частей.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pic>
        <p:nvPicPr>
          <p:cNvPr id="548" name="Рисунок 3"/>
          <p:cNvPicPr/>
          <p:nvPr/>
        </p:nvPicPr>
        <p:blipFill>
          <a:blip r:embed="rId2"/>
          <a:stretch/>
        </p:blipFill>
        <p:spPr>
          <a:xfrm>
            <a:off x="0" y="1484640"/>
            <a:ext cx="2968200" cy="5148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</TotalTime>
  <Words>1105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Comic Sans MS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Ольга</dc:creator>
  <dc:description/>
  <cp:lastModifiedBy>Милена Миленькая</cp:lastModifiedBy>
  <cp:revision>119</cp:revision>
  <dcterms:created xsi:type="dcterms:W3CDTF">2012-03-22T17:06:57Z</dcterms:created>
  <dcterms:modified xsi:type="dcterms:W3CDTF">2025-03-17T17:41:43Z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Reanimator Extreme Edition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XPowerLiteLastOptimized">
    <vt:lpwstr>1573143</vt:lpwstr>
  </property>
  <property fmtid="{D5CDD505-2E9C-101B-9397-08002B2CF9AE}" pid="9" name="NXPowerLiteSettings">
    <vt:lpwstr>F6000400038000</vt:lpwstr>
  </property>
  <property fmtid="{D5CDD505-2E9C-101B-9397-08002B2CF9AE}" pid="10" name="NXPowerLiteVersion">
    <vt:lpwstr>D4.3.1</vt:lpwstr>
  </property>
  <property fmtid="{D5CDD505-2E9C-101B-9397-08002B2CF9AE}" pid="11" name="Notes">
    <vt:i4>0</vt:i4>
  </property>
  <property fmtid="{D5CDD505-2E9C-101B-9397-08002B2CF9AE}" pid="12" name="PresentationFormat">
    <vt:lpwstr>Экран (4:3)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10</vt:i4>
  </property>
</Properties>
</file>